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</p:sldIdLst>
  <p:sldSz cx="9144000" cy="6858000" type="screen4x3"/>
  <p:notesSz cx="6858000" cy="9144000"/>
  <p:defaultTextStyle>
    <a:defPPr>
      <a:defRPr lang="es-MX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11095JGARNICAD" initials="1" lastIdx="1" clrIdx="0">
    <p:extLst>
      <p:ext uri="{19B8F6BF-5375-455C-9EA6-DF929625EA0E}">
        <p15:presenceInfo xmlns:p15="http://schemas.microsoft.com/office/powerpoint/2012/main" userId="a6c4a63dfc7d4643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0" d="100"/>
          <a:sy n="120" d="100"/>
        </p:scale>
        <p:origin x="134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2348B2D-8395-40F5-9036-3C95E7DC197E}" type="doc">
      <dgm:prSet loTypeId="urn:microsoft.com/office/officeart/2005/8/layout/vProcess5" loCatId="process" qsTypeId="urn:microsoft.com/office/officeart/2005/8/quickstyle/3d3" qsCatId="3D" csTypeId="urn:microsoft.com/office/officeart/2005/8/colors/colorful4" csCatId="colorful" phldr="1"/>
      <dgm:spPr/>
      <dgm:t>
        <a:bodyPr/>
        <a:lstStyle/>
        <a:p>
          <a:endParaRPr lang="es-MX"/>
        </a:p>
      </dgm:t>
    </dgm:pt>
    <dgm:pt modelId="{694CBA6C-1C0A-4313-9235-044B87BBA109}">
      <dgm:prSet phldrT="[Texto]" custT="1"/>
      <dgm:spPr/>
      <dgm:t>
        <a:bodyPr/>
        <a:lstStyle/>
        <a:p>
          <a:pPr algn="just">
            <a:tabLst/>
          </a:pPr>
          <a:r>
            <a:rPr lang="es-MX" sz="1300" dirty="0"/>
            <a:t>1.- </a:t>
          </a:r>
          <a:r>
            <a:rPr lang="es-MX" sz="1300" b="1" i="1" dirty="0"/>
            <a:t>La unidad administrativa </a:t>
          </a:r>
          <a:r>
            <a:rPr lang="es-MX" sz="1300" dirty="0"/>
            <a:t>identifica la documentación de comprobación administrativa inmediata según el listado general incorporado al Catálogo de Disposición Documental vigente. </a:t>
          </a:r>
        </a:p>
      </dgm:t>
    </dgm:pt>
    <dgm:pt modelId="{51C48C0E-7108-4F12-AC4E-82F65B6D3FDB}" type="parTrans" cxnId="{F50AFED7-D016-474C-94A5-CE06E9806E97}">
      <dgm:prSet/>
      <dgm:spPr/>
      <dgm:t>
        <a:bodyPr/>
        <a:lstStyle/>
        <a:p>
          <a:endParaRPr lang="es-MX"/>
        </a:p>
      </dgm:t>
    </dgm:pt>
    <dgm:pt modelId="{C12190C1-B62E-44F3-9354-829C884F8333}" type="sibTrans" cxnId="{F50AFED7-D016-474C-94A5-CE06E9806E97}">
      <dgm:prSet/>
      <dgm:spPr/>
      <dgm:t>
        <a:bodyPr/>
        <a:lstStyle/>
        <a:p>
          <a:endParaRPr lang="es-MX"/>
        </a:p>
      </dgm:t>
    </dgm:pt>
    <dgm:pt modelId="{3502FCFE-8039-4EC6-BB38-C55155890AF3}">
      <dgm:prSet phldrT="[Texto]"/>
      <dgm:spPr/>
      <dgm:t>
        <a:bodyPr/>
        <a:lstStyle/>
        <a:p>
          <a:pPr algn="just"/>
          <a:r>
            <a:rPr lang="es-MX" dirty="0"/>
            <a:t>3</a:t>
          </a:r>
          <a:r>
            <a:rPr lang="es-MX" b="1" i="1" dirty="0"/>
            <a:t>. El responsable de archivo de trámite</a:t>
          </a:r>
          <a:r>
            <a:rPr lang="es-MX" dirty="0"/>
            <a:t>, gestiona la autorización del titular de la unidad administrativa productora de la documentación.  Así como oficio y/o correo electrónico,  con el anexo del inventario documental general .</a:t>
          </a:r>
        </a:p>
      </dgm:t>
    </dgm:pt>
    <dgm:pt modelId="{3A5DD244-791E-489A-BD3F-B0BC5BBF7003}" type="parTrans" cxnId="{BB58A64E-2F8F-4296-91E7-DF18877B6495}">
      <dgm:prSet/>
      <dgm:spPr/>
      <dgm:t>
        <a:bodyPr/>
        <a:lstStyle/>
        <a:p>
          <a:endParaRPr lang="es-MX"/>
        </a:p>
      </dgm:t>
    </dgm:pt>
    <dgm:pt modelId="{06D7C213-1B83-4795-8854-E41EB25DC2F5}" type="sibTrans" cxnId="{BB58A64E-2F8F-4296-91E7-DF18877B6495}">
      <dgm:prSet/>
      <dgm:spPr/>
      <dgm:t>
        <a:bodyPr/>
        <a:lstStyle/>
        <a:p>
          <a:endParaRPr lang="es-MX"/>
        </a:p>
      </dgm:t>
    </dgm:pt>
    <dgm:pt modelId="{3BD8C9C0-62CD-49DA-8307-540454364E89}">
      <dgm:prSet phldrT="[Texto]"/>
      <dgm:spPr/>
      <dgm:t>
        <a:bodyPr/>
        <a:lstStyle/>
        <a:p>
          <a:r>
            <a:rPr lang="es-MX" b="1" i="1" dirty="0"/>
            <a:t>4. El titular de la unidad administrativa </a:t>
          </a:r>
          <a:r>
            <a:rPr lang="es-MX" dirty="0"/>
            <a:t>revisa la propuesta de del oficio y el inventario documental general y la envía al responsable de archivo de tramite debidamente autorizada con firma autógrafa. </a:t>
          </a:r>
        </a:p>
      </dgm:t>
    </dgm:pt>
    <dgm:pt modelId="{A1A0D501-6E10-41DF-814E-59EF6540CB8F}" type="parTrans" cxnId="{6B04FD5C-CEAC-4E4F-8E80-10433C45DA78}">
      <dgm:prSet/>
      <dgm:spPr/>
      <dgm:t>
        <a:bodyPr/>
        <a:lstStyle/>
        <a:p>
          <a:endParaRPr lang="es-MX"/>
        </a:p>
      </dgm:t>
    </dgm:pt>
    <dgm:pt modelId="{3302A139-D503-4630-AB97-9E89C978996B}" type="sibTrans" cxnId="{6B04FD5C-CEAC-4E4F-8E80-10433C45DA78}">
      <dgm:prSet/>
      <dgm:spPr/>
      <dgm:t>
        <a:bodyPr/>
        <a:lstStyle/>
        <a:p>
          <a:endParaRPr lang="es-MX"/>
        </a:p>
      </dgm:t>
    </dgm:pt>
    <dgm:pt modelId="{D5B6EA2C-490C-47AC-AEC1-4852F5436B0A}">
      <dgm:prSet/>
      <dgm:spPr/>
      <dgm:t>
        <a:bodyPr/>
        <a:lstStyle/>
        <a:p>
          <a:pPr algn="just"/>
          <a:r>
            <a:rPr lang="es-MX" dirty="0"/>
            <a:t>2. </a:t>
          </a:r>
          <a:r>
            <a:rPr lang="es-MX" b="1" i="1" dirty="0"/>
            <a:t>El responsable de archivo de tramite </a:t>
          </a:r>
          <a:r>
            <a:rPr lang="es-MX" dirty="0"/>
            <a:t>elabora propuesta de inventario documental   general que,  describa de forma genérica la cantidad de cajas, la documentación que contiene cada una y el tipo de documento.</a:t>
          </a:r>
        </a:p>
      </dgm:t>
    </dgm:pt>
    <dgm:pt modelId="{60AD90EE-C33F-4544-9A2F-EA2C4992145B}" type="parTrans" cxnId="{2D0F188D-4658-4461-8EE8-BE4F57D2EB5D}">
      <dgm:prSet/>
      <dgm:spPr/>
      <dgm:t>
        <a:bodyPr/>
        <a:lstStyle/>
        <a:p>
          <a:endParaRPr lang="es-MX"/>
        </a:p>
      </dgm:t>
    </dgm:pt>
    <dgm:pt modelId="{C43B8DFA-F464-47FB-96D7-8555A47D2AE5}" type="sibTrans" cxnId="{2D0F188D-4658-4461-8EE8-BE4F57D2EB5D}">
      <dgm:prSet/>
      <dgm:spPr/>
      <dgm:t>
        <a:bodyPr/>
        <a:lstStyle/>
        <a:p>
          <a:endParaRPr lang="es-MX"/>
        </a:p>
      </dgm:t>
    </dgm:pt>
    <dgm:pt modelId="{33ED1662-8D7D-467C-880D-75B1ADCE9A5D}">
      <dgm:prSet phldrT="[Texto]"/>
      <dgm:spPr/>
      <dgm:t>
        <a:bodyPr/>
        <a:lstStyle/>
        <a:p>
          <a:pPr algn="just"/>
          <a:r>
            <a:rPr lang="es-MX" dirty="0"/>
            <a:t>5. </a:t>
          </a:r>
          <a:r>
            <a:rPr lang="es-MX" b="1" i="1" dirty="0"/>
            <a:t>El responsable de archivo de tramite</a:t>
          </a:r>
          <a:r>
            <a:rPr lang="es-MX" dirty="0"/>
            <a:t>, recibe la documentación,  debidamente firmada por el titular del área generadora de los documentos.   </a:t>
          </a:r>
        </a:p>
        <a:p>
          <a:pPr algn="just"/>
          <a:r>
            <a:rPr lang="es-MX" dirty="0"/>
            <a:t>(Oficio e inventario documental general debidamente autorizados) </a:t>
          </a:r>
        </a:p>
      </dgm:t>
    </dgm:pt>
    <dgm:pt modelId="{805313FA-1F4A-4B85-ADE3-6603A1D19967}" type="parTrans" cxnId="{9905D1EE-7F63-4B55-A5BE-DC978AD3AF7E}">
      <dgm:prSet/>
      <dgm:spPr/>
      <dgm:t>
        <a:bodyPr/>
        <a:lstStyle/>
        <a:p>
          <a:endParaRPr lang="es-MX"/>
        </a:p>
      </dgm:t>
    </dgm:pt>
    <dgm:pt modelId="{FD898058-161C-410D-9A64-3591AC98FC2B}" type="sibTrans" cxnId="{9905D1EE-7F63-4B55-A5BE-DC978AD3AF7E}">
      <dgm:prSet/>
      <dgm:spPr/>
      <dgm:t>
        <a:bodyPr/>
        <a:lstStyle/>
        <a:p>
          <a:endParaRPr lang="es-MX"/>
        </a:p>
      </dgm:t>
    </dgm:pt>
    <dgm:pt modelId="{71365112-BAC6-40C1-9367-50C6D567F993}">
      <dgm:prSet phldrT="[Texto]"/>
      <dgm:spPr/>
      <dgm:t>
        <a:bodyPr/>
        <a:lstStyle/>
        <a:p>
          <a:endParaRPr lang="es-MX"/>
        </a:p>
      </dgm:t>
    </dgm:pt>
    <dgm:pt modelId="{5C4EE675-F9DE-4B6C-AAAE-633E70630368}" type="parTrans" cxnId="{74CE4A62-B115-4A5A-B6A9-72E825763D1B}">
      <dgm:prSet/>
      <dgm:spPr/>
      <dgm:t>
        <a:bodyPr/>
        <a:lstStyle/>
        <a:p>
          <a:endParaRPr lang="es-MX"/>
        </a:p>
      </dgm:t>
    </dgm:pt>
    <dgm:pt modelId="{CADF3D37-53FD-4F6E-9786-DD9DABE06D51}" type="sibTrans" cxnId="{74CE4A62-B115-4A5A-B6A9-72E825763D1B}">
      <dgm:prSet/>
      <dgm:spPr/>
      <dgm:t>
        <a:bodyPr/>
        <a:lstStyle/>
        <a:p>
          <a:endParaRPr lang="es-MX"/>
        </a:p>
      </dgm:t>
    </dgm:pt>
    <dgm:pt modelId="{08EA6FC4-734D-4B19-ADC9-725F566E2EC8}" type="pres">
      <dgm:prSet presAssocID="{B2348B2D-8395-40F5-9036-3C95E7DC197E}" presName="outerComposite" presStyleCnt="0">
        <dgm:presLayoutVars>
          <dgm:chMax val="5"/>
          <dgm:dir/>
          <dgm:resizeHandles val="exact"/>
        </dgm:presLayoutVars>
      </dgm:prSet>
      <dgm:spPr/>
    </dgm:pt>
    <dgm:pt modelId="{55CA8A6E-83B2-4A03-A226-733AE0D5E1B9}" type="pres">
      <dgm:prSet presAssocID="{B2348B2D-8395-40F5-9036-3C95E7DC197E}" presName="dummyMaxCanvas" presStyleCnt="0">
        <dgm:presLayoutVars/>
      </dgm:prSet>
      <dgm:spPr/>
    </dgm:pt>
    <dgm:pt modelId="{E40D66BF-1A5C-4286-8C56-4516D1F87341}" type="pres">
      <dgm:prSet presAssocID="{B2348B2D-8395-40F5-9036-3C95E7DC197E}" presName="FiveNodes_1" presStyleLbl="node1" presStyleIdx="0" presStyleCnt="5" custScaleY="82841" custLinFactNeighborX="-505" custLinFactNeighborY="4279">
        <dgm:presLayoutVars>
          <dgm:bulletEnabled val="1"/>
        </dgm:presLayoutVars>
      </dgm:prSet>
      <dgm:spPr/>
    </dgm:pt>
    <dgm:pt modelId="{641C507B-219B-49B9-A6FD-5F1D1EBC8AE6}" type="pres">
      <dgm:prSet presAssocID="{B2348B2D-8395-40F5-9036-3C95E7DC197E}" presName="FiveNodes_2" presStyleLbl="node1" presStyleIdx="1" presStyleCnt="5" custScaleY="80099" custLinFactNeighborX="46" custLinFactNeighborY="-3719">
        <dgm:presLayoutVars>
          <dgm:bulletEnabled val="1"/>
        </dgm:presLayoutVars>
      </dgm:prSet>
      <dgm:spPr/>
    </dgm:pt>
    <dgm:pt modelId="{667BCDD1-1434-419B-A3FD-87150241F5CA}" type="pres">
      <dgm:prSet presAssocID="{B2348B2D-8395-40F5-9036-3C95E7DC197E}" presName="FiveNodes_3" presStyleLbl="node1" presStyleIdx="2" presStyleCnt="5">
        <dgm:presLayoutVars>
          <dgm:bulletEnabled val="1"/>
        </dgm:presLayoutVars>
      </dgm:prSet>
      <dgm:spPr/>
    </dgm:pt>
    <dgm:pt modelId="{5CABDE4B-0492-48CC-80EF-0E8A1109EAA3}" type="pres">
      <dgm:prSet presAssocID="{B2348B2D-8395-40F5-9036-3C95E7DC197E}" presName="FiveNodes_4" presStyleLbl="node1" presStyleIdx="3" presStyleCnt="5" custScaleY="88678">
        <dgm:presLayoutVars>
          <dgm:bulletEnabled val="1"/>
        </dgm:presLayoutVars>
      </dgm:prSet>
      <dgm:spPr/>
    </dgm:pt>
    <dgm:pt modelId="{C6A5C3F6-24EC-4E41-B207-DF5E69AD859B}" type="pres">
      <dgm:prSet presAssocID="{B2348B2D-8395-40F5-9036-3C95E7DC197E}" presName="FiveNodes_5" presStyleLbl="node1" presStyleIdx="4" presStyleCnt="5" custScaleY="96906">
        <dgm:presLayoutVars>
          <dgm:bulletEnabled val="1"/>
        </dgm:presLayoutVars>
      </dgm:prSet>
      <dgm:spPr/>
    </dgm:pt>
    <dgm:pt modelId="{FDBC48AB-27F2-4863-8630-74D7F06EF5E5}" type="pres">
      <dgm:prSet presAssocID="{B2348B2D-8395-40F5-9036-3C95E7DC197E}" presName="FiveConn_1-2" presStyleLbl="fgAccFollowNode1" presStyleIdx="0" presStyleCnt="4">
        <dgm:presLayoutVars>
          <dgm:bulletEnabled val="1"/>
        </dgm:presLayoutVars>
      </dgm:prSet>
      <dgm:spPr/>
    </dgm:pt>
    <dgm:pt modelId="{5E3B1B07-C39D-49F5-BB24-713E928F1F20}" type="pres">
      <dgm:prSet presAssocID="{B2348B2D-8395-40F5-9036-3C95E7DC197E}" presName="FiveConn_2-3" presStyleLbl="fgAccFollowNode1" presStyleIdx="1" presStyleCnt="4">
        <dgm:presLayoutVars>
          <dgm:bulletEnabled val="1"/>
        </dgm:presLayoutVars>
      </dgm:prSet>
      <dgm:spPr/>
    </dgm:pt>
    <dgm:pt modelId="{9B781CFB-C3D4-4AFD-A622-E834AF903CDE}" type="pres">
      <dgm:prSet presAssocID="{B2348B2D-8395-40F5-9036-3C95E7DC197E}" presName="FiveConn_3-4" presStyleLbl="fgAccFollowNode1" presStyleIdx="2" presStyleCnt="4">
        <dgm:presLayoutVars>
          <dgm:bulletEnabled val="1"/>
        </dgm:presLayoutVars>
      </dgm:prSet>
      <dgm:spPr/>
    </dgm:pt>
    <dgm:pt modelId="{DD695DA8-8A57-47D0-8A2E-B37699CE8A94}" type="pres">
      <dgm:prSet presAssocID="{B2348B2D-8395-40F5-9036-3C95E7DC197E}" presName="FiveConn_4-5" presStyleLbl="fgAccFollowNode1" presStyleIdx="3" presStyleCnt="4">
        <dgm:presLayoutVars>
          <dgm:bulletEnabled val="1"/>
        </dgm:presLayoutVars>
      </dgm:prSet>
      <dgm:spPr/>
    </dgm:pt>
    <dgm:pt modelId="{3F715D1E-ED55-4C5C-839A-267CE8B2EDE4}" type="pres">
      <dgm:prSet presAssocID="{B2348B2D-8395-40F5-9036-3C95E7DC197E}" presName="FiveNodes_1_text" presStyleLbl="node1" presStyleIdx="4" presStyleCnt="5">
        <dgm:presLayoutVars>
          <dgm:bulletEnabled val="1"/>
        </dgm:presLayoutVars>
      </dgm:prSet>
      <dgm:spPr/>
    </dgm:pt>
    <dgm:pt modelId="{4D203BA8-D05E-4354-94FD-8061B15694BA}" type="pres">
      <dgm:prSet presAssocID="{B2348B2D-8395-40F5-9036-3C95E7DC197E}" presName="FiveNodes_2_text" presStyleLbl="node1" presStyleIdx="4" presStyleCnt="5">
        <dgm:presLayoutVars>
          <dgm:bulletEnabled val="1"/>
        </dgm:presLayoutVars>
      </dgm:prSet>
      <dgm:spPr/>
    </dgm:pt>
    <dgm:pt modelId="{9C1365AB-F082-4560-8A23-4D159B9420AB}" type="pres">
      <dgm:prSet presAssocID="{B2348B2D-8395-40F5-9036-3C95E7DC197E}" presName="FiveNodes_3_text" presStyleLbl="node1" presStyleIdx="4" presStyleCnt="5">
        <dgm:presLayoutVars>
          <dgm:bulletEnabled val="1"/>
        </dgm:presLayoutVars>
      </dgm:prSet>
      <dgm:spPr/>
    </dgm:pt>
    <dgm:pt modelId="{2D20F7EE-74EC-4A6A-9B57-D12920FBEDF5}" type="pres">
      <dgm:prSet presAssocID="{B2348B2D-8395-40F5-9036-3C95E7DC197E}" presName="FiveNodes_4_text" presStyleLbl="node1" presStyleIdx="4" presStyleCnt="5">
        <dgm:presLayoutVars>
          <dgm:bulletEnabled val="1"/>
        </dgm:presLayoutVars>
      </dgm:prSet>
      <dgm:spPr/>
    </dgm:pt>
    <dgm:pt modelId="{E00506E3-3DAE-4282-943C-3CFD5DF0A50E}" type="pres">
      <dgm:prSet presAssocID="{B2348B2D-8395-40F5-9036-3C95E7DC197E}" presName="FiveNodes_5_text" presStyleLbl="node1" presStyleIdx="4" presStyleCnt="5">
        <dgm:presLayoutVars>
          <dgm:bulletEnabled val="1"/>
        </dgm:presLayoutVars>
      </dgm:prSet>
      <dgm:spPr/>
    </dgm:pt>
  </dgm:ptLst>
  <dgm:cxnLst>
    <dgm:cxn modelId="{59250213-86A5-4BFF-98A2-387E946D1883}" type="presOf" srcId="{3BD8C9C0-62CD-49DA-8307-540454364E89}" destId="{5CABDE4B-0492-48CC-80EF-0E8A1109EAA3}" srcOrd="0" destOrd="0" presId="urn:microsoft.com/office/officeart/2005/8/layout/vProcess5"/>
    <dgm:cxn modelId="{FA9E952C-5B99-40C5-B6C6-004A3453772F}" type="presOf" srcId="{C12190C1-B62E-44F3-9354-829C884F8333}" destId="{FDBC48AB-27F2-4863-8630-74D7F06EF5E5}" srcOrd="0" destOrd="0" presId="urn:microsoft.com/office/officeart/2005/8/layout/vProcess5"/>
    <dgm:cxn modelId="{AEF1782D-2475-466A-97D7-D2FCCD19D003}" type="presOf" srcId="{B2348B2D-8395-40F5-9036-3C95E7DC197E}" destId="{08EA6FC4-734D-4B19-ADC9-725F566E2EC8}" srcOrd="0" destOrd="0" presId="urn:microsoft.com/office/officeart/2005/8/layout/vProcess5"/>
    <dgm:cxn modelId="{656F1930-9E41-4CF1-B6FE-1F0D34A38139}" type="presOf" srcId="{3302A139-D503-4630-AB97-9E89C978996B}" destId="{DD695DA8-8A57-47D0-8A2E-B37699CE8A94}" srcOrd="0" destOrd="0" presId="urn:microsoft.com/office/officeart/2005/8/layout/vProcess5"/>
    <dgm:cxn modelId="{8BBB2C31-E940-4BDF-AD13-8C5AE0F24E29}" type="presOf" srcId="{694CBA6C-1C0A-4313-9235-044B87BBA109}" destId="{E40D66BF-1A5C-4286-8C56-4516D1F87341}" srcOrd="0" destOrd="0" presId="urn:microsoft.com/office/officeart/2005/8/layout/vProcess5"/>
    <dgm:cxn modelId="{BFF88633-EF75-4750-86F0-39787C7596AB}" type="presOf" srcId="{06D7C213-1B83-4795-8854-E41EB25DC2F5}" destId="{9B781CFB-C3D4-4AFD-A622-E834AF903CDE}" srcOrd="0" destOrd="0" presId="urn:microsoft.com/office/officeart/2005/8/layout/vProcess5"/>
    <dgm:cxn modelId="{6B04FD5C-CEAC-4E4F-8E80-10433C45DA78}" srcId="{B2348B2D-8395-40F5-9036-3C95E7DC197E}" destId="{3BD8C9C0-62CD-49DA-8307-540454364E89}" srcOrd="3" destOrd="0" parTransId="{A1A0D501-6E10-41DF-814E-59EF6540CB8F}" sibTransId="{3302A139-D503-4630-AB97-9E89C978996B}"/>
    <dgm:cxn modelId="{21661E41-98CA-48AD-BBB7-1CE157F89F79}" type="presOf" srcId="{3BD8C9C0-62CD-49DA-8307-540454364E89}" destId="{2D20F7EE-74EC-4A6A-9B57-D12920FBEDF5}" srcOrd="1" destOrd="0" presId="urn:microsoft.com/office/officeart/2005/8/layout/vProcess5"/>
    <dgm:cxn modelId="{74CE4A62-B115-4A5A-B6A9-72E825763D1B}" srcId="{B2348B2D-8395-40F5-9036-3C95E7DC197E}" destId="{71365112-BAC6-40C1-9367-50C6D567F993}" srcOrd="5" destOrd="0" parTransId="{5C4EE675-F9DE-4B6C-AAAE-633E70630368}" sibTransId="{CADF3D37-53FD-4F6E-9786-DD9DABE06D51}"/>
    <dgm:cxn modelId="{1334FE46-A043-4BC4-9C25-A9179FA78929}" type="presOf" srcId="{33ED1662-8D7D-467C-880D-75B1ADCE9A5D}" destId="{C6A5C3F6-24EC-4E41-B207-DF5E69AD859B}" srcOrd="0" destOrd="0" presId="urn:microsoft.com/office/officeart/2005/8/layout/vProcess5"/>
    <dgm:cxn modelId="{DA8CDE48-104B-4901-97D7-213380C1B9E1}" type="presOf" srcId="{C43B8DFA-F464-47FB-96D7-8555A47D2AE5}" destId="{5E3B1B07-C39D-49F5-BB24-713E928F1F20}" srcOrd="0" destOrd="0" presId="urn:microsoft.com/office/officeart/2005/8/layout/vProcess5"/>
    <dgm:cxn modelId="{BB58A64E-2F8F-4296-91E7-DF18877B6495}" srcId="{B2348B2D-8395-40F5-9036-3C95E7DC197E}" destId="{3502FCFE-8039-4EC6-BB38-C55155890AF3}" srcOrd="2" destOrd="0" parTransId="{3A5DD244-791E-489A-BD3F-B0BC5BBF7003}" sibTransId="{06D7C213-1B83-4795-8854-E41EB25DC2F5}"/>
    <dgm:cxn modelId="{010C4288-9B90-4560-AD10-59E9950E7418}" type="presOf" srcId="{D5B6EA2C-490C-47AC-AEC1-4852F5436B0A}" destId="{641C507B-219B-49B9-A6FD-5F1D1EBC8AE6}" srcOrd="0" destOrd="0" presId="urn:microsoft.com/office/officeart/2005/8/layout/vProcess5"/>
    <dgm:cxn modelId="{2D0F188D-4658-4461-8EE8-BE4F57D2EB5D}" srcId="{B2348B2D-8395-40F5-9036-3C95E7DC197E}" destId="{D5B6EA2C-490C-47AC-AEC1-4852F5436B0A}" srcOrd="1" destOrd="0" parTransId="{60AD90EE-C33F-4544-9A2F-EA2C4992145B}" sibTransId="{C43B8DFA-F464-47FB-96D7-8555A47D2AE5}"/>
    <dgm:cxn modelId="{E133FE9B-A875-42FD-B791-C2811D3B4728}" type="presOf" srcId="{3502FCFE-8039-4EC6-BB38-C55155890AF3}" destId="{667BCDD1-1434-419B-A3FD-87150241F5CA}" srcOrd="0" destOrd="0" presId="urn:microsoft.com/office/officeart/2005/8/layout/vProcess5"/>
    <dgm:cxn modelId="{55772BB1-EEEB-4CA8-9BE8-F48F292C20AC}" type="presOf" srcId="{33ED1662-8D7D-467C-880D-75B1ADCE9A5D}" destId="{E00506E3-3DAE-4282-943C-3CFD5DF0A50E}" srcOrd="1" destOrd="0" presId="urn:microsoft.com/office/officeart/2005/8/layout/vProcess5"/>
    <dgm:cxn modelId="{7CD9D9C3-EDB0-4685-B353-536364C39A16}" type="presOf" srcId="{3502FCFE-8039-4EC6-BB38-C55155890AF3}" destId="{9C1365AB-F082-4560-8A23-4D159B9420AB}" srcOrd="1" destOrd="0" presId="urn:microsoft.com/office/officeart/2005/8/layout/vProcess5"/>
    <dgm:cxn modelId="{F50AFED7-D016-474C-94A5-CE06E9806E97}" srcId="{B2348B2D-8395-40F5-9036-3C95E7DC197E}" destId="{694CBA6C-1C0A-4313-9235-044B87BBA109}" srcOrd="0" destOrd="0" parTransId="{51C48C0E-7108-4F12-AC4E-82F65B6D3FDB}" sibTransId="{C12190C1-B62E-44F3-9354-829C884F8333}"/>
    <dgm:cxn modelId="{9905D1EE-7F63-4B55-A5BE-DC978AD3AF7E}" srcId="{B2348B2D-8395-40F5-9036-3C95E7DC197E}" destId="{33ED1662-8D7D-467C-880D-75B1ADCE9A5D}" srcOrd="4" destOrd="0" parTransId="{805313FA-1F4A-4B85-ADE3-6603A1D19967}" sibTransId="{FD898058-161C-410D-9A64-3591AC98FC2B}"/>
    <dgm:cxn modelId="{C091E0F3-92F2-4674-B9A1-F5FE6617B5BB}" type="presOf" srcId="{D5B6EA2C-490C-47AC-AEC1-4852F5436B0A}" destId="{4D203BA8-D05E-4354-94FD-8061B15694BA}" srcOrd="1" destOrd="0" presId="urn:microsoft.com/office/officeart/2005/8/layout/vProcess5"/>
    <dgm:cxn modelId="{ED6AD7F6-E1FC-46D1-9BD9-80ADEE1DC9C3}" type="presOf" srcId="{694CBA6C-1C0A-4313-9235-044B87BBA109}" destId="{3F715D1E-ED55-4C5C-839A-267CE8B2EDE4}" srcOrd="1" destOrd="0" presId="urn:microsoft.com/office/officeart/2005/8/layout/vProcess5"/>
    <dgm:cxn modelId="{54C89452-CA0E-4073-B342-51110D2C88AA}" type="presParOf" srcId="{08EA6FC4-734D-4B19-ADC9-725F566E2EC8}" destId="{55CA8A6E-83B2-4A03-A226-733AE0D5E1B9}" srcOrd="0" destOrd="0" presId="urn:microsoft.com/office/officeart/2005/8/layout/vProcess5"/>
    <dgm:cxn modelId="{EED0D6EC-434B-4031-BAD8-1D763306A6DF}" type="presParOf" srcId="{08EA6FC4-734D-4B19-ADC9-725F566E2EC8}" destId="{E40D66BF-1A5C-4286-8C56-4516D1F87341}" srcOrd="1" destOrd="0" presId="urn:microsoft.com/office/officeart/2005/8/layout/vProcess5"/>
    <dgm:cxn modelId="{50F81A35-DAB3-4152-9ABC-6D38A1773448}" type="presParOf" srcId="{08EA6FC4-734D-4B19-ADC9-725F566E2EC8}" destId="{641C507B-219B-49B9-A6FD-5F1D1EBC8AE6}" srcOrd="2" destOrd="0" presId="urn:microsoft.com/office/officeart/2005/8/layout/vProcess5"/>
    <dgm:cxn modelId="{60966790-63FA-4C00-BFFA-EDA2C3A0DCCF}" type="presParOf" srcId="{08EA6FC4-734D-4B19-ADC9-725F566E2EC8}" destId="{667BCDD1-1434-419B-A3FD-87150241F5CA}" srcOrd="3" destOrd="0" presId="urn:microsoft.com/office/officeart/2005/8/layout/vProcess5"/>
    <dgm:cxn modelId="{DBFCC654-C678-4427-ABB1-D99CE1368C9B}" type="presParOf" srcId="{08EA6FC4-734D-4B19-ADC9-725F566E2EC8}" destId="{5CABDE4B-0492-48CC-80EF-0E8A1109EAA3}" srcOrd="4" destOrd="0" presId="urn:microsoft.com/office/officeart/2005/8/layout/vProcess5"/>
    <dgm:cxn modelId="{93072917-0254-463C-856D-BACAE938E86E}" type="presParOf" srcId="{08EA6FC4-734D-4B19-ADC9-725F566E2EC8}" destId="{C6A5C3F6-24EC-4E41-B207-DF5E69AD859B}" srcOrd="5" destOrd="0" presId="urn:microsoft.com/office/officeart/2005/8/layout/vProcess5"/>
    <dgm:cxn modelId="{68A1D07C-C31C-4614-ABC3-A50FB2851ADA}" type="presParOf" srcId="{08EA6FC4-734D-4B19-ADC9-725F566E2EC8}" destId="{FDBC48AB-27F2-4863-8630-74D7F06EF5E5}" srcOrd="6" destOrd="0" presId="urn:microsoft.com/office/officeart/2005/8/layout/vProcess5"/>
    <dgm:cxn modelId="{A86A4CA3-31BD-49C1-9F40-761BC5C17E96}" type="presParOf" srcId="{08EA6FC4-734D-4B19-ADC9-725F566E2EC8}" destId="{5E3B1B07-C39D-49F5-BB24-713E928F1F20}" srcOrd="7" destOrd="0" presId="urn:microsoft.com/office/officeart/2005/8/layout/vProcess5"/>
    <dgm:cxn modelId="{E674DF88-3D0E-405E-8102-853C02C74DF7}" type="presParOf" srcId="{08EA6FC4-734D-4B19-ADC9-725F566E2EC8}" destId="{9B781CFB-C3D4-4AFD-A622-E834AF903CDE}" srcOrd="8" destOrd="0" presId="urn:microsoft.com/office/officeart/2005/8/layout/vProcess5"/>
    <dgm:cxn modelId="{EC6736CE-B304-4A7D-B5CC-4C98EE9A9771}" type="presParOf" srcId="{08EA6FC4-734D-4B19-ADC9-725F566E2EC8}" destId="{DD695DA8-8A57-47D0-8A2E-B37699CE8A94}" srcOrd="9" destOrd="0" presId="urn:microsoft.com/office/officeart/2005/8/layout/vProcess5"/>
    <dgm:cxn modelId="{ECFCBAF6-65D9-4780-B415-7E3B464FDBFB}" type="presParOf" srcId="{08EA6FC4-734D-4B19-ADC9-725F566E2EC8}" destId="{3F715D1E-ED55-4C5C-839A-267CE8B2EDE4}" srcOrd="10" destOrd="0" presId="urn:microsoft.com/office/officeart/2005/8/layout/vProcess5"/>
    <dgm:cxn modelId="{D0AA5773-A954-4D34-ADB1-0FE22674C909}" type="presParOf" srcId="{08EA6FC4-734D-4B19-ADC9-725F566E2EC8}" destId="{4D203BA8-D05E-4354-94FD-8061B15694BA}" srcOrd="11" destOrd="0" presId="urn:microsoft.com/office/officeart/2005/8/layout/vProcess5"/>
    <dgm:cxn modelId="{6842B492-D883-4F42-BBE4-DD7B64D5E116}" type="presParOf" srcId="{08EA6FC4-734D-4B19-ADC9-725F566E2EC8}" destId="{9C1365AB-F082-4560-8A23-4D159B9420AB}" srcOrd="12" destOrd="0" presId="urn:microsoft.com/office/officeart/2005/8/layout/vProcess5"/>
    <dgm:cxn modelId="{97DCA079-F60D-43A2-8380-4C8F52D32DF6}" type="presParOf" srcId="{08EA6FC4-734D-4B19-ADC9-725F566E2EC8}" destId="{2D20F7EE-74EC-4A6A-9B57-D12920FBEDF5}" srcOrd="13" destOrd="0" presId="urn:microsoft.com/office/officeart/2005/8/layout/vProcess5"/>
    <dgm:cxn modelId="{86E37A60-8798-4775-A219-1D16C5CBF0E7}" type="presParOf" srcId="{08EA6FC4-734D-4B19-ADC9-725F566E2EC8}" destId="{E00506E3-3DAE-4282-943C-3CFD5DF0A50E}" srcOrd="14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2348B2D-8395-40F5-9036-3C95E7DC197E}" type="doc">
      <dgm:prSet loTypeId="urn:microsoft.com/office/officeart/2005/8/layout/vProcess5" loCatId="process" qsTypeId="urn:microsoft.com/office/officeart/2005/8/quickstyle/3d3" qsCatId="3D" csTypeId="urn:microsoft.com/office/officeart/2005/8/colors/colorful4" csCatId="colorful" phldr="1"/>
      <dgm:spPr/>
      <dgm:t>
        <a:bodyPr/>
        <a:lstStyle/>
        <a:p>
          <a:endParaRPr lang="es-MX"/>
        </a:p>
      </dgm:t>
    </dgm:pt>
    <dgm:pt modelId="{694CBA6C-1C0A-4313-9235-044B87BBA109}">
      <dgm:prSet phldrT="[Texto]" custT="1"/>
      <dgm:spPr/>
      <dgm:t>
        <a:bodyPr/>
        <a:lstStyle/>
        <a:p>
          <a:pPr algn="just">
            <a:tabLst/>
          </a:pPr>
          <a:r>
            <a:rPr lang="es-MX" sz="1200" dirty="0"/>
            <a:t>6. </a:t>
          </a:r>
          <a:r>
            <a:rPr lang="es-MX" sz="1200" b="1" i="1" dirty="0"/>
            <a:t>El responsable de archivo de tramite, </a:t>
          </a:r>
          <a:r>
            <a:rPr lang="es-MX" sz="1200" b="0" i="0" dirty="0"/>
            <a:t>envía el oficio con el anexo al Responsable del Área Coordinadora de Archivos, con copia para el Responsable del Archivo de Concentración </a:t>
          </a:r>
          <a:r>
            <a:rPr lang="es-MX" sz="1200" dirty="0"/>
            <a:t>para que, den fe de que se trata de documentación de comprobación administrativa inmediata, informativa y de apoyo. 	</a:t>
          </a:r>
        </a:p>
      </dgm:t>
    </dgm:pt>
    <dgm:pt modelId="{51C48C0E-7108-4F12-AC4E-82F65B6D3FDB}" type="parTrans" cxnId="{F50AFED7-D016-474C-94A5-CE06E9806E97}">
      <dgm:prSet/>
      <dgm:spPr/>
      <dgm:t>
        <a:bodyPr/>
        <a:lstStyle/>
        <a:p>
          <a:endParaRPr lang="es-MX"/>
        </a:p>
      </dgm:t>
    </dgm:pt>
    <dgm:pt modelId="{C12190C1-B62E-44F3-9354-829C884F8333}" type="sibTrans" cxnId="{F50AFED7-D016-474C-94A5-CE06E9806E97}">
      <dgm:prSet/>
      <dgm:spPr/>
      <dgm:t>
        <a:bodyPr/>
        <a:lstStyle/>
        <a:p>
          <a:endParaRPr lang="es-MX"/>
        </a:p>
      </dgm:t>
    </dgm:pt>
    <dgm:pt modelId="{3502FCFE-8039-4EC6-BB38-C55155890AF3}">
      <dgm:prSet phldrT="[Texto]" custT="1"/>
      <dgm:spPr/>
      <dgm:t>
        <a:bodyPr/>
        <a:lstStyle/>
        <a:p>
          <a:pPr algn="just"/>
          <a:r>
            <a:rPr lang="es-MX" sz="1200" dirty="0"/>
            <a:t>8 . </a:t>
          </a:r>
          <a:r>
            <a:rPr lang="es-MX" sz="1200" b="1" i="1" dirty="0"/>
            <a:t>¿Ha sido avalada la documentación?  Sí:  </a:t>
          </a:r>
          <a:r>
            <a:rPr lang="es-MX" sz="1200" dirty="0"/>
            <a:t>Procede conforme al procedimiento  </a:t>
          </a:r>
        </a:p>
        <a:p>
          <a:pPr algn="just"/>
          <a:r>
            <a:rPr lang="es-MX" sz="1200" dirty="0"/>
            <a:t>Realiza la disposición final  y gestión para la donación a la CONALITEG</a:t>
          </a:r>
        </a:p>
        <a:p>
          <a:pPr algn="just"/>
          <a:r>
            <a:rPr lang="es-MX" sz="1200" b="1" i="1" dirty="0"/>
            <a:t>No:</a:t>
          </a:r>
          <a:r>
            <a:rPr lang="es-MX" sz="1200" dirty="0"/>
            <a:t> Regresa a la actividad 1 	</a:t>
          </a:r>
        </a:p>
      </dgm:t>
    </dgm:pt>
    <dgm:pt modelId="{3A5DD244-791E-489A-BD3F-B0BC5BBF7003}" type="parTrans" cxnId="{BB58A64E-2F8F-4296-91E7-DF18877B6495}">
      <dgm:prSet/>
      <dgm:spPr/>
      <dgm:t>
        <a:bodyPr/>
        <a:lstStyle/>
        <a:p>
          <a:endParaRPr lang="es-MX"/>
        </a:p>
      </dgm:t>
    </dgm:pt>
    <dgm:pt modelId="{06D7C213-1B83-4795-8854-E41EB25DC2F5}" type="sibTrans" cxnId="{BB58A64E-2F8F-4296-91E7-DF18877B6495}">
      <dgm:prSet/>
      <dgm:spPr/>
      <dgm:t>
        <a:bodyPr/>
        <a:lstStyle/>
        <a:p>
          <a:endParaRPr lang="es-MX"/>
        </a:p>
      </dgm:t>
    </dgm:pt>
    <dgm:pt modelId="{3BD8C9C0-62CD-49DA-8307-540454364E89}">
      <dgm:prSet phldrT="[Texto]" custT="1"/>
      <dgm:spPr/>
      <dgm:t>
        <a:bodyPr/>
        <a:lstStyle/>
        <a:p>
          <a:r>
            <a:rPr lang="es-MX" sz="1200" b="1" i="1" dirty="0"/>
            <a:t>9. El responsable del Archivo de Concentración, </a:t>
          </a:r>
          <a:r>
            <a:rPr lang="es-MX" sz="1200" dirty="0"/>
            <a:t> realiza la recolección de documentación de las áreas, hasta llegar a por lo menos una tonelada y media; cantidad estipulada en el convenio INP-CONALITEG, </a:t>
          </a:r>
          <a:r>
            <a:rPr lang="es-ES_tradnl" sz="1200"/>
            <a:t>con base a lo dispuesto en el Decreto Presidencial, promulgado el 21 de febrero del 2006</a:t>
          </a:r>
          <a:r>
            <a:rPr lang="es-MX" sz="1200"/>
            <a:t>, </a:t>
          </a:r>
          <a:r>
            <a:rPr lang="es-MX" sz="1200" dirty="0"/>
            <a:t>para realizar la solicitud de recolección.</a:t>
          </a:r>
        </a:p>
      </dgm:t>
    </dgm:pt>
    <dgm:pt modelId="{A1A0D501-6E10-41DF-814E-59EF6540CB8F}" type="parTrans" cxnId="{6B04FD5C-CEAC-4E4F-8E80-10433C45DA78}">
      <dgm:prSet/>
      <dgm:spPr/>
      <dgm:t>
        <a:bodyPr/>
        <a:lstStyle/>
        <a:p>
          <a:endParaRPr lang="es-MX"/>
        </a:p>
      </dgm:t>
    </dgm:pt>
    <dgm:pt modelId="{3302A139-D503-4630-AB97-9E89C978996B}" type="sibTrans" cxnId="{6B04FD5C-CEAC-4E4F-8E80-10433C45DA78}">
      <dgm:prSet/>
      <dgm:spPr/>
      <dgm:t>
        <a:bodyPr/>
        <a:lstStyle/>
        <a:p>
          <a:endParaRPr lang="es-MX"/>
        </a:p>
      </dgm:t>
    </dgm:pt>
    <dgm:pt modelId="{D5B6EA2C-490C-47AC-AEC1-4852F5436B0A}">
      <dgm:prSet custT="1"/>
      <dgm:spPr/>
      <dgm:t>
        <a:bodyPr/>
        <a:lstStyle/>
        <a:p>
          <a:pPr algn="just"/>
          <a:r>
            <a:rPr lang="es-MX" sz="1000" dirty="0"/>
            <a:t>7</a:t>
          </a:r>
          <a:r>
            <a:rPr lang="es-MX" sz="1200" b="1" i="1" dirty="0"/>
            <a:t>. El responsable de archivo de tramite</a:t>
          </a:r>
          <a:r>
            <a:rPr lang="es-MX" sz="1200" dirty="0"/>
            <a:t>, se cumínica con el responsable de archivo de Concentración para, que se establezca la el día y la hora en la que se recibirán en el centro de acopio las cajas, toda vez que consta que la documentación propuesta para eliminación es de comprobación administrativa inmediata. </a:t>
          </a:r>
        </a:p>
      </dgm:t>
    </dgm:pt>
    <dgm:pt modelId="{60AD90EE-C33F-4544-9A2F-EA2C4992145B}" type="parTrans" cxnId="{2D0F188D-4658-4461-8EE8-BE4F57D2EB5D}">
      <dgm:prSet/>
      <dgm:spPr/>
      <dgm:t>
        <a:bodyPr/>
        <a:lstStyle/>
        <a:p>
          <a:endParaRPr lang="es-MX"/>
        </a:p>
      </dgm:t>
    </dgm:pt>
    <dgm:pt modelId="{C43B8DFA-F464-47FB-96D7-8555A47D2AE5}" type="sibTrans" cxnId="{2D0F188D-4658-4461-8EE8-BE4F57D2EB5D}">
      <dgm:prSet/>
      <dgm:spPr/>
      <dgm:t>
        <a:bodyPr/>
        <a:lstStyle/>
        <a:p>
          <a:endParaRPr lang="es-MX"/>
        </a:p>
      </dgm:t>
    </dgm:pt>
    <dgm:pt modelId="{05BB885C-0CE2-49DF-B69D-18022A7F26AF}">
      <dgm:prSet phldrT="[Texto]" custT="1"/>
      <dgm:spPr/>
      <dgm:t>
        <a:bodyPr/>
        <a:lstStyle/>
        <a:p>
          <a:r>
            <a:rPr lang="es-MX" sz="1200" b="1" i="1" dirty="0"/>
            <a:t>10. El responsable del Archivo de Concentración, </a:t>
          </a:r>
          <a:r>
            <a:rPr lang="es-MX" sz="1200" dirty="0"/>
            <a:t> solicita vía correo electrónico la solicitud de programación de recolección de documentación de desuso, al responsable del “Programa Recicla para Leer” perteneciente a la CONALITEG.</a:t>
          </a:r>
        </a:p>
        <a:p>
          <a:r>
            <a:rPr lang="es-MX" sz="1200" dirty="0"/>
            <a:t>La CONALITEG realiza la recolección del material de desuso </a:t>
          </a:r>
          <a:r>
            <a:rPr lang="es-MX" sz="1200" b="0" i="0" dirty="0"/>
            <a:t>el día y la hora que se programo; asimismo se procede a la protocolización del acta, para notificación al Archivo General de la Nación del resultado. </a:t>
          </a:r>
          <a:endParaRPr lang="es-MX" sz="1200" dirty="0"/>
        </a:p>
      </dgm:t>
    </dgm:pt>
    <dgm:pt modelId="{F6C7286F-7165-47AD-A3FA-C7FED67ACEAA}" type="parTrans" cxnId="{8D227CBE-0745-45D3-884D-F163470BA260}">
      <dgm:prSet/>
      <dgm:spPr/>
      <dgm:t>
        <a:bodyPr/>
        <a:lstStyle/>
        <a:p>
          <a:endParaRPr lang="es-MX"/>
        </a:p>
      </dgm:t>
    </dgm:pt>
    <dgm:pt modelId="{27549DA0-D547-4828-9681-B5420AB2FAD9}" type="sibTrans" cxnId="{8D227CBE-0745-45D3-884D-F163470BA260}">
      <dgm:prSet custLinFactNeighborY="-59679"/>
      <dgm:spPr/>
      <dgm:t>
        <a:bodyPr/>
        <a:lstStyle/>
        <a:p>
          <a:endParaRPr lang="es-MX"/>
        </a:p>
      </dgm:t>
    </dgm:pt>
    <dgm:pt modelId="{67E2375B-5083-4A6E-ABDD-A8502DB477D2}">
      <dgm:prSet phldrT="[Texto]" custT="1"/>
      <dgm:spPr/>
      <dgm:t>
        <a:bodyPr/>
        <a:lstStyle/>
        <a:p>
          <a:endParaRPr lang="es-MX" sz="1200" dirty="0"/>
        </a:p>
      </dgm:t>
    </dgm:pt>
    <dgm:pt modelId="{26C8BF10-0647-4156-B176-5061BAE237AE}" type="parTrans" cxnId="{B638EC05-5F17-4651-A430-0012EF5D9D40}">
      <dgm:prSet/>
      <dgm:spPr/>
      <dgm:t>
        <a:bodyPr/>
        <a:lstStyle/>
        <a:p>
          <a:endParaRPr lang="es-MX"/>
        </a:p>
      </dgm:t>
    </dgm:pt>
    <dgm:pt modelId="{71725863-5E97-40A5-B08F-487D8D54BAF6}" type="sibTrans" cxnId="{B638EC05-5F17-4651-A430-0012EF5D9D40}">
      <dgm:prSet/>
      <dgm:spPr/>
      <dgm:t>
        <a:bodyPr/>
        <a:lstStyle/>
        <a:p>
          <a:endParaRPr lang="es-MX"/>
        </a:p>
      </dgm:t>
    </dgm:pt>
    <dgm:pt modelId="{08EA6FC4-734D-4B19-ADC9-725F566E2EC8}" type="pres">
      <dgm:prSet presAssocID="{B2348B2D-8395-40F5-9036-3C95E7DC197E}" presName="outerComposite" presStyleCnt="0">
        <dgm:presLayoutVars>
          <dgm:chMax val="5"/>
          <dgm:dir/>
          <dgm:resizeHandles val="exact"/>
        </dgm:presLayoutVars>
      </dgm:prSet>
      <dgm:spPr/>
    </dgm:pt>
    <dgm:pt modelId="{55CA8A6E-83B2-4A03-A226-733AE0D5E1B9}" type="pres">
      <dgm:prSet presAssocID="{B2348B2D-8395-40F5-9036-3C95E7DC197E}" presName="dummyMaxCanvas" presStyleCnt="0">
        <dgm:presLayoutVars/>
      </dgm:prSet>
      <dgm:spPr/>
    </dgm:pt>
    <dgm:pt modelId="{E40D66BF-1A5C-4286-8C56-4516D1F87341}" type="pres">
      <dgm:prSet presAssocID="{B2348B2D-8395-40F5-9036-3C95E7DC197E}" presName="FiveNodes_1" presStyleLbl="node1" presStyleIdx="0" presStyleCnt="5" custScaleX="114661" custScaleY="86975" custLinFactNeighborX="4259" custLinFactNeighborY="6346">
        <dgm:presLayoutVars>
          <dgm:bulletEnabled val="1"/>
        </dgm:presLayoutVars>
      </dgm:prSet>
      <dgm:spPr/>
    </dgm:pt>
    <dgm:pt modelId="{641C507B-219B-49B9-A6FD-5F1D1EBC8AE6}" type="pres">
      <dgm:prSet presAssocID="{B2348B2D-8395-40F5-9036-3C95E7DC197E}" presName="FiveNodes_2" presStyleLbl="node1" presStyleIdx="1" presStyleCnt="5" custScaleX="110334" custScaleY="81893" custLinFactNeighborX="3283" custLinFactNeighborY="-11707">
        <dgm:presLayoutVars>
          <dgm:bulletEnabled val="1"/>
        </dgm:presLayoutVars>
      </dgm:prSet>
      <dgm:spPr/>
    </dgm:pt>
    <dgm:pt modelId="{667BCDD1-1434-419B-A3FD-87150241F5CA}" type="pres">
      <dgm:prSet presAssocID="{B2348B2D-8395-40F5-9036-3C95E7DC197E}" presName="FiveNodes_3" presStyleLbl="node1" presStyleIdx="2" presStyleCnt="5" custScaleX="105297" custScaleY="81258" custLinFactNeighborX="853" custLinFactNeighborY="-33121">
        <dgm:presLayoutVars>
          <dgm:bulletEnabled val="1"/>
        </dgm:presLayoutVars>
      </dgm:prSet>
      <dgm:spPr/>
    </dgm:pt>
    <dgm:pt modelId="{5CABDE4B-0492-48CC-80EF-0E8A1109EAA3}" type="pres">
      <dgm:prSet presAssocID="{B2348B2D-8395-40F5-9036-3C95E7DC197E}" presName="FiveNodes_4" presStyleLbl="node1" presStyleIdx="3" presStyleCnt="5" custScaleX="104329" custScaleY="81239" custLinFactNeighborX="-607" custLinFactNeighborY="-50627">
        <dgm:presLayoutVars>
          <dgm:bulletEnabled val="1"/>
        </dgm:presLayoutVars>
      </dgm:prSet>
      <dgm:spPr/>
    </dgm:pt>
    <dgm:pt modelId="{C6A5C3F6-24EC-4E41-B207-DF5E69AD859B}" type="pres">
      <dgm:prSet presAssocID="{B2348B2D-8395-40F5-9036-3C95E7DC197E}" presName="FiveNodes_5" presStyleLbl="node1" presStyleIdx="4" presStyleCnt="5" custScaleX="102707" custScaleY="136261" custLinFactNeighborX="-3882" custLinFactNeighborY="-41365">
        <dgm:presLayoutVars>
          <dgm:bulletEnabled val="1"/>
        </dgm:presLayoutVars>
      </dgm:prSet>
      <dgm:spPr/>
    </dgm:pt>
    <dgm:pt modelId="{FDBC48AB-27F2-4863-8630-74D7F06EF5E5}" type="pres">
      <dgm:prSet presAssocID="{B2348B2D-8395-40F5-9036-3C95E7DC197E}" presName="FiveConn_1-2" presStyleLbl="fgAccFollowNode1" presStyleIdx="0" presStyleCnt="4" custScaleX="92304" custLinFactNeighborX="96654" custLinFactNeighborY="-22758">
        <dgm:presLayoutVars>
          <dgm:bulletEnabled val="1"/>
        </dgm:presLayoutVars>
      </dgm:prSet>
      <dgm:spPr/>
    </dgm:pt>
    <dgm:pt modelId="{5E3B1B07-C39D-49F5-BB24-713E928F1F20}" type="pres">
      <dgm:prSet presAssocID="{B2348B2D-8395-40F5-9036-3C95E7DC197E}" presName="FiveConn_2-3" presStyleLbl="fgAccFollowNode1" presStyleIdx="1" presStyleCnt="4" custLinFactNeighborX="14269" custLinFactNeighborY="-45077">
        <dgm:presLayoutVars>
          <dgm:bulletEnabled val="1"/>
        </dgm:presLayoutVars>
      </dgm:prSet>
      <dgm:spPr/>
    </dgm:pt>
    <dgm:pt modelId="{9B781CFB-C3D4-4AFD-A622-E834AF903CDE}" type="pres">
      <dgm:prSet presAssocID="{B2348B2D-8395-40F5-9036-3C95E7DC197E}" presName="FiveConn_3-4" presStyleLbl="fgAccFollowNode1" presStyleIdx="2" presStyleCnt="4" custLinFactNeighborX="-5774" custLinFactNeighborY="-56282">
        <dgm:presLayoutVars>
          <dgm:bulletEnabled val="1"/>
        </dgm:presLayoutVars>
      </dgm:prSet>
      <dgm:spPr/>
    </dgm:pt>
    <dgm:pt modelId="{DD695DA8-8A57-47D0-8A2E-B37699CE8A94}" type="pres">
      <dgm:prSet presAssocID="{B2348B2D-8395-40F5-9036-3C95E7DC197E}" presName="FiveConn_4-5" presStyleLbl="fgAccFollowNode1" presStyleIdx="3" presStyleCnt="4" custLinFactNeighborY="-70215">
        <dgm:presLayoutVars>
          <dgm:bulletEnabled val="1"/>
        </dgm:presLayoutVars>
      </dgm:prSet>
      <dgm:spPr/>
    </dgm:pt>
    <dgm:pt modelId="{3F715D1E-ED55-4C5C-839A-267CE8B2EDE4}" type="pres">
      <dgm:prSet presAssocID="{B2348B2D-8395-40F5-9036-3C95E7DC197E}" presName="FiveNodes_1_text" presStyleLbl="node1" presStyleIdx="4" presStyleCnt="5">
        <dgm:presLayoutVars>
          <dgm:bulletEnabled val="1"/>
        </dgm:presLayoutVars>
      </dgm:prSet>
      <dgm:spPr/>
    </dgm:pt>
    <dgm:pt modelId="{4D203BA8-D05E-4354-94FD-8061B15694BA}" type="pres">
      <dgm:prSet presAssocID="{B2348B2D-8395-40F5-9036-3C95E7DC197E}" presName="FiveNodes_2_text" presStyleLbl="node1" presStyleIdx="4" presStyleCnt="5">
        <dgm:presLayoutVars>
          <dgm:bulletEnabled val="1"/>
        </dgm:presLayoutVars>
      </dgm:prSet>
      <dgm:spPr/>
    </dgm:pt>
    <dgm:pt modelId="{9C1365AB-F082-4560-8A23-4D159B9420AB}" type="pres">
      <dgm:prSet presAssocID="{B2348B2D-8395-40F5-9036-3C95E7DC197E}" presName="FiveNodes_3_text" presStyleLbl="node1" presStyleIdx="4" presStyleCnt="5">
        <dgm:presLayoutVars>
          <dgm:bulletEnabled val="1"/>
        </dgm:presLayoutVars>
      </dgm:prSet>
      <dgm:spPr/>
    </dgm:pt>
    <dgm:pt modelId="{2D20F7EE-74EC-4A6A-9B57-D12920FBEDF5}" type="pres">
      <dgm:prSet presAssocID="{B2348B2D-8395-40F5-9036-3C95E7DC197E}" presName="FiveNodes_4_text" presStyleLbl="node1" presStyleIdx="4" presStyleCnt="5">
        <dgm:presLayoutVars>
          <dgm:bulletEnabled val="1"/>
        </dgm:presLayoutVars>
      </dgm:prSet>
      <dgm:spPr/>
    </dgm:pt>
    <dgm:pt modelId="{E00506E3-3DAE-4282-943C-3CFD5DF0A50E}" type="pres">
      <dgm:prSet presAssocID="{B2348B2D-8395-40F5-9036-3C95E7DC197E}" presName="FiveNodes_5_text" presStyleLbl="node1" presStyleIdx="4" presStyleCnt="5">
        <dgm:presLayoutVars>
          <dgm:bulletEnabled val="1"/>
        </dgm:presLayoutVars>
      </dgm:prSet>
      <dgm:spPr/>
    </dgm:pt>
  </dgm:ptLst>
  <dgm:cxnLst>
    <dgm:cxn modelId="{7A16E803-4287-4B7C-8F7F-80BD20FAF5B8}" type="presOf" srcId="{694CBA6C-1C0A-4313-9235-044B87BBA109}" destId="{E40D66BF-1A5C-4286-8C56-4516D1F87341}" srcOrd="0" destOrd="0" presId="urn:microsoft.com/office/officeart/2005/8/layout/vProcess5"/>
    <dgm:cxn modelId="{B638EC05-5F17-4651-A430-0012EF5D9D40}" srcId="{B2348B2D-8395-40F5-9036-3C95E7DC197E}" destId="{67E2375B-5083-4A6E-ABDD-A8502DB477D2}" srcOrd="5" destOrd="0" parTransId="{26C8BF10-0647-4156-B176-5061BAE237AE}" sibTransId="{71725863-5E97-40A5-B08F-487D8D54BAF6}"/>
    <dgm:cxn modelId="{81817B06-26E9-471D-8835-A85E0A4CEE60}" type="presOf" srcId="{694CBA6C-1C0A-4313-9235-044B87BBA109}" destId="{3F715D1E-ED55-4C5C-839A-267CE8B2EDE4}" srcOrd="1" destOrd="0" presId="urn:microsoft.com/office/officeart/2005/8/layout/vProcess5"/>
    <dgm:cxn modelId="{9BCDC90D-48F9-47B7-84B3-1F7A10CDB18F}" type="presOf" srcId="{05BB885C-0CE2-49DF-B69D-18022A7F26AF}" destId="{E00506E3-3DAE-4282-943C-3CFD5DF0A50E}" srcOrd="1" destOrd="0" presId="urn:microsoft.com/office/officeart/2005/8/layout/vProcess5"/>
    <dgm:cxn modelId="{DD688615-312A-4BA2-AC99-B4BE68678720}" type="presOf" srcId="{05BB885C-0CE2-49DF-B69D-18022A7F26AF}" destId="{C6A5C3F6-24EC-4E41-B207-DF5E69AD859B}" srcOrd="0" destOrd="0" presId="urn:microsoft.com/office/officeart/2005/8/layout/vProcess5"/>
    <dgm:cxn modelId="{5381112E-865D-46B2-AA20-BDCD7073D39E}" type="presOf" srcId="{D5B6EA2C-490C-47AC-AEC1-4852F5436B0A}" destId="{4D203BA8-D05E-4354-94FD-8061B15694BA}" srcOrd="1" destOrd="0" presId="urn:microsoft.com/office/officeart/2005/8/layout/vProcess5"/>
    <dgm:cxn modelId="{B042983F-DBD9-4101-9F4D-41810B548806}" type="presOf" srcId="{3BD8C9C0-62CD-49DA-8307-540454364E89}" destId="{2D20F7EE-74EC-4A6A-9B57-D12920FBEDF5}" srcOrd="1" destOrd="0" presId="urn:microsoft.com/office/officeart/2005/8/layout/vProcess5"/>
    <dgm:cxn modelId="{7795225C-43FE-4B67-86C2-0DFC14460111}" type="presOf" srcId="{3BD8C9C0-62CD-49DA-8307-540454364E89}" destId="{5CABDE4B-0492-48CC-80EF-0E8A1109EAA3}" srcOrd="0" destOrd="0" presId="urn:microsoft.com/office/officeart/2005/8/layout/vProcess5"/>
    <dgm:cxn modelId="{6B04FD5C-CEAC-4E4F-8E80-10433C45DA78}" srcId="{B2348B2D-8395-40F5-9036-3C95E7DC197E}" destId="{3BD8C9C0-62CD-49DA-8307-540454364E89}" srcOrd="3" destOrd="0" parTransId="{A1A0D501-6E10-41DF-814E-59EF6540CB8F}" sibTransId="{3302A139-D503-4630-AB97-9E89C978996B}"/>
    <dgm:cxn modelId="{2025B56B-67D7-4C72-8FC4-4AD3E6FFB565}" type="presOf" srcId="{D5B6EA2C-490C-47AC-AEC1-4852F5436B0A}" destId="{641C507B-219B-49B9-A6FD-5F1D1EBC8AE6}" srcOrd="0" destOrd="0" presId="urn:microsoft.com/office/officeart/2005/8/layout/vProcess5"/>
    <dgm:cxn modelId="{0FFD706D-3C56-488C-8013-947900568705}" type="presOf" srcId="{3502FCFE-8039-4EC6-BB38-C55155890AF3}" destId="{667BCDD1-1434-419B-A3FD-87150241F5CA}" srcOrd="0" destOrd="0" presId="urn:microsoft.com/office/officeart/2005/8/layout/vProcess5"/>
    <dgm:cxn modelId="{BB58A64E-2F8F-4296-91E7-DF18877B6495}" srcId="{B2348B2D-8395-40F5-9036-3C95E7DC197E}" destId="{3502FCFE-8039-4EC6-BB38-C55155890AF3}" srcOrd="2" destOrd="0" parTransId="{3A5DD244-791E-489A-BD3F-B0BC5BBF7003}" sibTransId="{06D7C213-1B83-4795-8854-E41EB25DC2F5}"/>
    <dgm:cxn modelId="{A8B9DB52-C87C-440F-BD70-24D2FFD87BF8}" type="presOf" srcId="{C12190C1-B62E-44F3-9354-829C884F8333}" destId="{FDBC48AB-27F2-4863-8630-74D7F06EF5E5}" srcOrd="0" destOrd="0" presId="urn:microsoft.com/office/officeart/2005/8/layout/vProcess5"/>
    <dgm:cxn modelId="{D873E758-678E-4862-9AE3-AE59CA0EFFD3}" type="presOf" srcId="{3502FCFE-8039-4EC6-BB38-C55155890AF3}" destId="{9C1365AB-F082-4560-8A23-4D159B9420AB}" srcOrd="1" destOrd="0" presId="urn:microsoft.com/office/officeart/2005/8/layout/vProcess5"/>
    <dgm:cxn modelId="{92ECCB7C-B57D-46FD-8AE5-20F88AEF4F30}" type="presOf" srcId="{3302A139-D503-4630-AB97-9E89C978996B}" destId="{DD695DA8-8A57-47D0-8A2E-B37699CE8A94}" srcOrd="0" destOrd="0" presId="urn:microsoft.com/office/officeart/2005/8/layout/vProcess5"/>
    <dgm:cxn modelId="{973A7280-149A-4B81-86CD-1C1F6C7DEFBD}" type="presOf" srcId="{C43B8DFA-F464-47FB-96D7-8555A47D2AE5}" destId="{5E3B1B07-C39D-49F5-BB24-713E928F1F20}" srcOrd="0" destOrd="0" presId="urn:microsoft.com/office/officeart/2005/8/layout/vProcess5"/>
    <dgm:cxn modelId="{2D0F188D-4658-4461-8EE8-BE4F57D2EB5D}" srcId="{B2348B2D-8395-40F5-9036-3C95E7DC197E}" destId="{D5B6EA2C-490C-47AC-AEC1-4852F5436B0A}" srcOrd="1" destOrd="0" parTransId="{60AD90EE-C33F-4544-9A2F-EA2C4992145B}" sibTransId="{C43B8DFA-F464-47FB-96D7-8555A47D2AE5}"/>
    <dgm:cxn modelId="{559A55B0-13A5-4433-9882-85C41F8674E2}" type="presOf" srcId="{B2348B2D-8395-40F5-9036-3C95E7DC197E}" destId="{08EA6FC4-734D-4B19-ADC9-725F566E2EC8}" srcOrd="0" destOrd="0" presId="urn:microsoft.com/office/officeart/2005/8/layout/vProcess5"/>
    <dgm:cxn modelId="{1A864AB4-0015-4486-A8D6-E53AD996C10E}" type="presOf" srcId="{06D7C213-1B83-4795-8854-E41EB25DC2F5}" destId="{9B781CFB-C3D4-4AFD-A622-E834AF903CDE}" srcOrd="0" destOrd="0" presId="urn:microsoft.com/office/officeart/2005/8/layout/vProcess5"/>
    <dgm:cxn modelId="{8D227CBE-0745-45D3-884D-F163470BA260}" srcId="{B2348B2D-8395-40F5-9036-3C95E7DC197E}" destId="{05BB885C-0CE2-49DF-B69D-18022A7F26AF}" srcOrd="4" destOrd="0" parTransId="{F6C7286F-7165-47AD-A3FA-C7FED67ACEAA}" sibTransId="{27549DA0-D547-4828-9681-B5420AB2FAD9}"/>
    <dgm:cxn modelId="{F50AFED7-D016-474C-94A5-CE06E9806E97}" srcId="{B2348B2D-8395-40F5-9036-3C95E7DC197E}" destId="{694CBA6C-1C0A-4313-9235-044B87BBA109}" srcOrd="0" destOrd="0" parTransId="{51C48C0E-7108-4F12-AC4E-82F65B6D3FDB}" sibTransId="{C12190C1-B62E-44F3-9354-829C884F8333}"/>
    <dgm:cxn modelId="{92A471DF-315B-4E52-AD6A-DE6D17EFE8C0}" type="presParOf" srcId="{08EA6FC4-734D-4B19-ADC9-725F566E2EC8}" destId="{55CA8A6E-83B2-4A03-A226-733AE0D5E1B9}" srcOrd="0" destOrd="0" presId="urn:microsoft.com/office/officeart/2005/8/layout/vProcess5"/>
    <dgm:cxn modelId="{7004DC35-B966-4B77-9247-A0A944A4FC99}" type="presParOf" srcId="{08EA6FC4-734D-4B19-ADC9-725F566E2EC8}" destId="{E40D66BF-1A5C-4286-8C56-4516D1F87341}" srcOrd="1" destOrd="0" presId="urn:microsoft.com/office/officeart/2005/8/layout/vProcess5"/>
    <dgm:cxn modelId="{EA5BE9D3-D5E8-4859-8CF4-F13CB44A2B9E}" type="presParOf" srcId="{08EA6FC4-734D-4B19-ADC9-725F566E2EC8}" destId="{641C507B-219B-49B9-A6FD-5F1D1EBC8AE6}" srcOrd="2" destOrd="0" presId="urn:microsoft.com/office/officeart/2005/8/layout/vProcess5"/>
    <dgm:cxn modelId="{ECB1D931-F775-4EB4-8328-9E1ADC3B1467}" type="presParOf" srcId="{08EA6FC4-734D-4B19-ADC9-725F566E2EC8}" destId="{667BCDD1-1434-419B-A3FD-87150241F5CA}" srcOrd="3" destOrd="0" presId="urn:microsoft.com/office/officeart/2005/8/layout/vProcess5"/>
    <dgm:cxn modelId="{55C5C5A3-223F-4A06-BE94-2FE4A31D213B}" type="presParOf" srcId="{08EA6FC4-734D-4B19-ADC9-725F566E2EC8}" destId="{5CABDE4B-0492-48CC-80EF-0E8A1109EAA3}" srcOrd="4" destOrd="0" presId="urn:microsoft.com/office/officeart/2005/8/layout/vProcess5"/>
    <dgm:cxn modelId="{59A26B07-BA38-40B4-9A3F-6A034480BD66}" type="presParOf" srcId="{08EA6FC4-734D-4B19-ADC9-725F566E2EC8}" destId="{C6A5C3F6-24EC-4E41-B207-DF5E69AD859B}" srcOrd="5" destOrd="0" presId="urn:microsoft.com/office/officeart/2005/8/layout/vProcess5"/>
    <dgm:cxn modelId="{4C0AB839-DE64-4C8B-BDB6-90B80544DA24}" type="presParOf" srcId="{08EA6FC4-734D-4B19-ADC9-725F566E2EC8}" destId="{FDBC48AB-27F2-4863-8630-74D7F06EF5E5}" srcOrd="6" destOrd="0" presId="urn:microsoft.com/office/officeart/2005/8/layout/vProcess5"/>
    <dgm:cxn modelId="{6A363E2F-E964-4C4F-BECB-A7D330DEBAF2}" type="presParOf" srcId="{08EA6FC4-734D-4B19-ADC9-725F566E2EC8}" destId="{5E3B1B07-C39D-49F5-BB24-713E928F1F20}" srcOrd="7" destOrd="0" presId="urn:microsoft.com/office/officeart/2005/8/layout/vProcess5"/>
    <dgm:cxn modelId="{D9650781-5BA8-4D0F-8D20-C99D7E0E8FD2}" type="presParOf" srcId="{08EA6FC4-734D-4B19-ADC9-725F566E2EC8}" destId="{9B781CFB-C3D4-4AFD-A622-E834AF903CDE}" srcOrd="8" destOrd="0" presId="urn:microsoft.com/office/officeart/2005/8/layout/vProcess5"/>
    <dgm:cxn modelId="{F975C3E0-F4D5-4D66-AD84-89AEDD9CBFBC}" type="presParOf" srcId="{08EA6FC4-734D-4B19-ADC9-725F566E2EC8}" destId="{DD695DA8-8A57-47D0-8A2E-B37699CE8A94}" srcOrd="9" destOrd="0" presId="urn:microsoft.com/office/officeart/2005/8/layout/vProcess5"/>
    <dgm:cxn modelId="{48C41BDF-7FD6-49E7-98A0-800E21476258}" type="presParOf" srcId="{08EA6FC4-734D-4B19-ADC9-725F566E2EC8}" destId="{3F715D1E-ED55-4C5C-839A-267CE8B2EDE4}" srcOrd="10" destOrd="0" presId="urn:microsoft.com/office/officeart/2005/8/layout/vProcess5"/>
    <dgm:cxn modelId="{4DD42CE8-6AE4-4C1C-84F7-747DF59CE4A9}" type="presParOf" srcId="{08EA6FC4-734D-4B19-ADC9-725F566E2EC8}" destId="{4D203BA8-D05E-4354-94FD-8061B15694BA}" srcOrd="11" destOrd="0" presId="urn:microsoft.com/office/officeart/2005/8/layout/vProcess5"/>
    <dgm:cxn modelId="{36D2AC94-A9E4-4C2F-A39B-8AEED780395B}" type="presParOf" srcId="{08EA6FC4-734D-4B19-ADC9-725F566E2EC8}" destId="{9C1365AB-F082-4560-8A23-4D159B9420AB}" srcOrd="12" destOrd="0" presId="urn:microsoft.com/office/officeart/2005/8/layout/vProcess5"/>
    <dgm:cxn modelId="{16E44920-B76F-4920-82AD-69C48D3A0D21}" type="presParOf" srcId="{08EA6FC4-734D-4B19-ADC9-725F566E2EC8}" destId="{2D20F7EE-74EC-4A6A-9B57-D12920FBEDF5}" srcOrd="13" destOrd="0" presId="urn:microsoft.com/office/officeart/2005/8/layout/vProcess5"/>
    <dgm:cxn modelId="{4EBABD43-95AB-4396-A171-D79C96A648E6}" type="presParOf" srcId="{08EA6FC4-734D-4B19-ADC9-725F566E2EC8}" destId="{E00506E3-3DAE-4282-943C-3CFD5DF0A50E}" srcOrd="14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40D66BF-1A5C-4286-8C56-4516D1F87341}">
      <dsp:nvSpPr>
        <dsp:cNvPr id="0" name=""/>
        <dsp:cNvSpPr/>
      </dsp:nvSpPr>
      <dsp:spPr>
        <a:xfrm>
          <a:off x="0" y="122355"/>
          <a:ext cx="6655878" cy="788276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just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tabLst/>
          </a:pPr>
          <a:r>
            <a:rPr lang="es-MX" sz="1300" kern="1200" dirty="0"/>
            <a:t>1.- </a:t>
          </a:r>
          <a:r>
            <a:rPr lang="es-MX" sz="1300" b="1" i="1" kern="1200" dirty="0"/>
            <a:t>La unidad administrativa </a:t>
          </a:r>
          <a:r>
            <a:rPr lang="es-MX" sz="1300" kern="1200" dirty="0"/>
            <a:t>identifica la documentación de comprobación administrativa inmediata según el listado general incorporado al Catálogo de Disposición Documental vigente. </a:t>
          </a:r>
        </a:p>
      </dsp:txBody>
      <dsp:txXfrm>
        <a:off x="23088" y="145443"/>
        <a:ext cx="5527309" cy="742100"/>
      </dsp:txXfrm>
    </dsp:sp>
    <dsp:sp modelId="{641C507B-219B-49B9-A6FD-5F1D1EBC8AE6}">
      <dsp:nvSpPr>
        <dsp:cNvPr id="0" name=""/>
        <dsp:cNvSpPr/>
      </dsp:nvSpPr>
      <dsp:spPr>
        <a:xfrm>
          <a:off x="500091" y="1143010"/>
          <a:ext cx="6655878" cy="762185"/>
        </a:xfrm>
        <a:prstGeom prst="roundRect">
          <a:avLst>
            <a:gd name="adj" fmla="val 10000"/>
          </a:avLst>
        </a:prstGeom>
        <a:solidFill>
          <a:schemeClr val="accent4">
            <a:hueOff val="-1116192"/>
            <a:satOff val="6725"/>
            <a:lumOff val="539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just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300" kern="1200" dirty="0"/>
            <a:t>2. </a:t>
          </a:r>
          <a:r>
            <a:rPr lang="es-MX" sz="1300" b="1" i="1" kern="1200" dirty="0"/>
            <a:t>El responsable de archivo de tramite </a:t>
          </a:r>
          <a:r>
            <a:rPr lang="es-MX" sz="1300" kern="1200" dirty="0"/>
            <a:t>elabora propuesta de inventario documental   general que,  describa de forma genérica la cantidad de cajas, la documentación que contiene cada una y el tipo de documento.</a:t>
          </a:r>
        </a:p>
      </dsp:txBody>
      <dsp:txXfrm>
        <a:off x="522415" y="1165334"/>
        <a:ext cx="5495690" cy="717537"/>
      </dsp:txXfrm>
    </dsp:sp>
    <dsp:sp modelId="{667BCDD1-1434-419B-A3FD-87150241F5CA}">
      <dsp:nvSpPr>
        <dsp:cNvPr id="0" name=""/>
        <dsp:cNvSpPr/>
      </dsp:nvSpPr>
      <dsp:spPr>
        <a:xfrm>
          <a:off x="994059" y="2167428"/>
          <a:ext cx="6655878" cy="951554"/>
        </a:xfrm>
        <a:prstGeom prst="roundRect">
          <a:avLst>
            <a:gd name="adj" fmla="val 10000"/>
          </a:avLst>
        </a:prstGeom>
        <a:solidFill>
          <a:schemeClr val="accent4">
            <a:hueOff val="-2232385"/>
            <a:satOff val="13449"/>
            <a:lumOff val="1078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just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300" kern="1200" dirty="0"/>
            <a:t>3</a:t>
          </a:r>
          <a:r>
            <a:rPr lang="es-MX" sz="1300" b="1" i="1" kern="1200" dirty="0"/>
            <a:t>. El responsable de archivo de trámite</a:t>
          </a:r>
          <a:r>
            <a:rPr lang="es-MX" sz="1300" kern="1200" dirty="0"/>
            <a:t>, gestiona la autorización del titular de la unidad administrativa productora de la documentación.  Así como oficio y/o correo electrónico,  con el anexo del inventario documental general .</a:t>
          </a:r>
        </a:p>
      </dsp:txBody>
      <dsp:txXfrm>
        <a:off x="1021929" y="2195298"/>
        <a:ext cx="5484598" cy="895814"/>
      </dsp:txXfrm>
    </dsp:sp>
    <dsp:sp modelId="{5CABDE4B-0492-48CC-80EF-0E8A1109EAA3}">
      <dsp:nvSpPr>
        <dsp:cNvPr id="0" name=""/>
        <dsp:cNvSpPr/>
      </dsp:nvSpPr>
      <dsp:spPr>
        <a:xfrm>
          <a:off x="1491089" y="3305010"/>
          <a:ext cx="6655878" cy="843819"/>
        </a:xfrm>
        <a:prstGeom prst="roundRect">
          <a:avLst>
            <a:gd name="adj" fmla="val 10000"/>
          </a:avLst>
        </a:prstGeom>
        <a:solidFill>
          <a:schemeClr val="accent4">
            <a:hueOff val="-3348577"/>
            <a:satOff val="20174"/>
            <a:lumOff val="1617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300" b="1" i="1" kern="1200" dirty="0"/>
            <a:t>4. El titular de la unidad administrativa </a:t>
          </a:r>
          <a:r>
            <a:rPr lang="es-MX" sz="1300" kern="1200" dirty="0"/>
            <a:t>revisa la propuesta de del oficio y el inventario documental general y la envía al responsable de archivo de tramite debidamente autorizada con firma autógrafa. </a:t>
          </a:r>
        </a:p>
      </dsp:txBody>
      <dsp:txXfrm>
        <a:off x="1515804" y="3329725"/>
        <a:ext cx="5490908" cy="794389"/>
      </dsp:txXfrm>
    </dsp:sp>
    <dsp:sp modelId="{C6A5C3F6-24EC-4E41-B207-DF5E69AD859B}">
      <dsp:nvSpPr>
        <dsp:cNvPr id="0" name=""/>
        <dsp:cNvSpPr/>
      </dsp:nvSpPr>
      <dsp:spPr>
        <a:xfrm>
          <a:off x="1988119" y="4349578"/>
          <a:ext cx="6655878" cy="922113"/>
        </a:xfrm>
        <a:prstGeom prst="roundRect">
          <a:avLst>
            <a:gd name="adj" fmla="val 10000"/>
          </a:avLst>
        </a:prstGeom>
        <a:solidFill>
          <a:schemeClr val="accent4">
            <a:hueOff val="-4464770"/>
            <a:satOff val="26899"/>
            <a:lumOff val="2156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just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300" kern="1200" dirty="0"/>
            <a:t>5. </a:t>
          </a:r>
          <a:r>
            <a:rPr lang="es-MX" sz="1300" b="1" i="1" kern="1200" dirty="0"/>
            <a:t>El responsable de archivo de tramite</a:t>
          </a:r>
          <a:r>
            <a:rPr lang="es-MX" sz="1300" kern="1200" dirty="0"/>
            <a:t>, recibe la documentación,  debidamente firmada por el titular del área generadora de los documentos.   </a:t>
          </a:r>
        </a:p>
        <a:p>
          <a:pPr marL="0" lvl="0" indent="0" algn="just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300" kern="1200" dirty="0"/>
            <a:t>(Oficio e inventario documental general debidamente autorizados) </a:t>
          </a:r>
        </a:p>
      </dsp:txBody>
      <dsp:txXfrm>
        <a:off x="2015127" y="4376586"/>
        <a:ext cx="5486322" cy="868097"/>
      </dsp:txXfrm>
    </dsp:sp>
    <dsp:sp modelId="{FDBC48AB-27F2-4863-8630-74D7F06EF5E5}">
      <dsp:nvSpPr>
        <dsp:cNvPr id="0" name=""/>
        <dsp:cNvSpPr/>
      </dsp:nvSpPr>
      <dsp:spPr>
        <a:xfrm>
          <a:off x="6037368" y="695163"/>
          <a:ext cx="618510" cy="618510"/>
        </a:xfrm>
        <a:prstGeom prst="downArrow">
          <a:avLst>
            <a:gd name="adj1" fmla="val 55000"/>
            <a:gd name="adj2" fmla="val 45000"/>
          </a:avLst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MX" sz="2800" kern="1200"/>
        </a:p>
      </dsp:txBody>
      <dsp:txXfrm>
        <a:off x="6176533" y="695163"/>
        <a:ext cx="340180" cy="465429"/>
      </dsp:txXfrm>
    </dsp:sp>
    <dsp:sp modelId="{5E3B1B07-C39D-49F5-BB24-713E928F1F20}">
      <dsp:nvSpPr>
        <dsp:cNvPr id="0" name=""/>
        <dsp:cNvSpPr/>
      </dsp:nvSpPr>
      <dsp:spPr>
        <a:xfrm>
          <a:off x="6534398" y="1778877"/>
          <a:ext cx="618510" cy="618510"/>
        </a:xfrm>
        <a:prstGeom prst="downArrow">
          <a:avLst>
            <a:gd name="adj1" fmla="val 55000"/>
            <a:gd name="adj2" fmla="val 45000"/>
          </a:avLst>
        </a:prstGeom>
        <a:solidFill>
          <a:schemeClr val="accent4">
            <a:tint val="40000"/>
            <a:alpha val="90000"/>
            <a:hueOff val="-1315237"/>
            <a:satOff val="7386"/>
            <a:lumOff val="469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MX" sz="2800" kern="1200"/>
        </a:p>
      </dsp:txBody>
      <dsp:txXfrm>
        <a:off x="6673563" y="1778877"/>
        <a:ext cx="340180" cy="465429"/>
      </dsp:txXfrm>
    </dsp:sp>
    <dsp:sp modelId="{9B781CFB-C3D4-4AFD-A622-E834AF903CDE}">
      <dsp:nvSpPr>
        <dsp:cNvPr id="0" name=""/>
        <dsp:cNvSpPr/>
      </dsp:nvSpPr>
      <dsp:spPr>
        <a:xfrm>
          <a:off x="7031428" y="2846732"/>
          <a:ext cx="618510" cy="618510"/>
        </a:xfrm>
        <a:prstGeom prst="downArrow">
          <a:avLst>
            <a:gd name="adj1" fmla="val 55000"/>
            <a:gd name="adj2" fmla="val 45000"/>
          </a:avLst>
        </a:prstGeom>
        <a:solidFill>
          <a:schemeClr val="accent4">
            <a:tint val="40000"/>
            <a:alpha val="90000"/>
            <a:hueOff val="-2630473"/>
            <a:satOff val="14771"/>
            <a:lumOff val="939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MX" sz="2800" kern="1200"/>
        </a:p>
      </dsp:txBody>
      <dsp:txXfrm>
        <a:off x="7170593" y="2846732"/>
        <a:ext cx="340180" cy="465429"/>
      </dsp:txXfrm>
    </dsp:sp>
    <dsp:sp modelId="{DD695DA8-8A57-47D0-8A2E-B37699CE8A94}">
      <dsp:nvSpPr>
        <dsp:cNvPr id="0" name=""/>
        <dsp:cNvSpPr/>
      </dsp:nvSpPr>
      <dsp:spPr>
        <a:xfrm>
          <a:off x="7528457" y="3941020"/>
          <a:ext cx="618510" cy="618510"/>
        </a:xfrm>
        <a:prstGeom prst="downArrow">
          <a:avLst>
            <a:gd name="adj1" fmla="val 55000"/>
            <a:gd name="adj2" fmla="val 45000"/>
          </a:avLst>
        </a:prstGeom>
        <a:solidFill>
          <a:schemeClr val="accent4">
            <a:tint val="40000"/>
            <a:alpha val="90000"/>
            <a:hueOff val="-3945710"/>
            <a:satOff val="22157"/>
            <a:lumOff val="1408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MX" sz="2800" kern="1200"/>
        </a:p>
      </dsp:txBody>
      <dsp:txXfrm>
        <a:off x="7667622" y="3941020"/>
        <a:ext cx="340180" cy="46542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40D66BF-1A5C-4286-8C56-4516D1F87341}">
      <dsp:nvSpPr>
        <dsp:cNvPr id="0" name=""/>
        <dsp:cNvSpPr/>
      </dsp:nvSpPr>
      <dsp:spPr>
        <a:xfrm>
          <a:off x="-5524" y="42282"/>
          <a:ext cx="7631696" cy="969496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just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tabLst/>
          </a:pPr>
          <a:r>
            <a:rPr lang="es-MX" sz="1200" kern="1200" dirty="0"/>
            <a:t>6. </a:t>
          </a:r>
          <a:r>
            <a:rPr lang="es-MX" sz="1200" b="1" i="1" kern="1200" dirty="0"/>
            <a:t>El responsable de archivo de tramite, </a:t>
          </a:r>
          <a:r>
            <a:rPr lang="es-MX" sz="1200" b="0" i="0" kern="1200" dirty="0"/>
            <a:t>envía el oficio con el anexo al Responsable del Área Coordinadora de Archivos, con copia para el Responsable del Archivo de Concentración </a:t>
          </a:r>
          <a:r>
            <a:rPr lang="es-MX" sz="1200" kern="1200" dirty="0"/>
            <a:t>para que, den fe de que se trata de documentación de comprobación administrativa inmediata, informativa y de apoyo. 	</a:t>
          </a:r>
        </a:p>
      </dsp:txBody>
      <dsp:txXfrm>
        <a:off x="22872" y="70678"/>
        <a:ext cx="6121057" cy="912704"/>
      </dsp:txXfrm>
    </dsp:sp>
    <dsp:sp modelId="{641C507B-219B-49B9-A6FD-5F1D1EBC8AE6}">
      <dsp:nvSpPr>
        <dsp:cNvPr id="0" name=""/>
        <dsp:cNvSpPr/>
      </dsp:nvSpPr>
      <dsp:spPr>
        <a:xfrm>
          <a:off x="570544" y="1138874"/>
          <a:ext cx="7343696" cy="912848"/>
        </a:xfrm>
        <a:prstGeom prst="roundRect">
          <a:avLst>
            <a:gd name="adj" fmla="val 10000"/>
          </a:avLst>
        </a:prstGeom>
        <a:solidFill>
          <a:schemeClr val="accent4">
            <a:hueOff val="-1116192"/>
            <a:satOff val="6725"/>
            <a:lumOff val="539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just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000" kern="1200" dirty="0"/>
            <a:t>7</a:t>
          </a:r>
          <a:r>
            <a:rPr lang="es-MX" sz="1200" b="1" i="1" kern="1200" dirty="0"/>
            <a:t>. El responsable de archivo de tramite</a:t>
          </a:r>
          <a:r>
            <a:rPr lang="es-MX" sz="1200" kern="1200" dirty="0"/>
            <a:t>, se cumínica con el responsable de archivo de Concentración para, que se establezca la el día y la hora en la que se recibirán en el centro de acopio las cajas, toda vez que consta que la documentación propuesta para eliminación es de comprobación administrativa inmediata. </a:t>
          </a:r>
        </a:p>
      </dsp:txBody>
      <dsp:txXfrm>
        <a:off x="597280" y="1165610"/>
        <a:ext cx="5942413" cy="859376"/>
      </dsp:txXfrm>
    </dsp:sp>
    <dsp:sp modelId="{667BCDD1-1434-419B-A3FD-87150241F5CA}">
      <dsp:nvSpPr>
        <dsp:cNvPr id="0" name=""/>
        <dsp:cNvSpPr/>
      </dsp:nvSpPr>
      <dsp:spPr>
        <a:xfrm>
          <a:off x="1073464" y="2173215"/>
          <a:ext cx="7008440" cy="905769"/>
        </a:xfrm>
        <a:prstGeom prst="roundRect">
          <a:avLst>
            <a:gd name="adj" fmla="val 10000"/>
          </a:avLst>
        </a:prstGeom>
        <a:solidFill>
          <a:schemeClr val="accent4">
            <a:hueOff val="-2232385"/>
            <a:satOff val="13449"/>
            <a:lumOff val="1078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just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200" kern="1200" dirty="0"/>
            <a:t>8 . </a:t>
          </a:r>
          <a:r>
            <a:rPr lang="es-MX" sz="1200" b="1" i="1" kern="1200" dirty="0"/>
            <a:t>¿Ha sido avalada la documentación?  Sí:  </a:t>
          </a:r>
          <a:r>
            <a:rPr lang="es-MX" sz="1200" kern="1200" dirty="0"/>
            <a:t>Procede conforme al procedimiento  </a:t>
          </a:r>
        </a:p>
        <a:p>
          <a:pPr marL="0" lvl="0" indent="0" algn="just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200" kern="1200" dirty="0"/>
            <a:t>Realiza la disposición final  y gestión para la donación a la CONALITEG</a:t>
          </a:r>
        </a:p>
        <a:p>
          <a:pPr marL="0" lvl="0" indent="0" algn="just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200" b="1" i="1" kern="1200" dirty="0"/>
            <a:t>No:</a:t>
          </a:r>
          <a:r>
            <a:rPr lang="es-MX" sz="1200" kern="1200" dirty="0"/>
            <a:t> Regresa a la actividad 1 	</a:t>
          </a:r>
        </a:p>
      </dsp:txBody>
      <dsp:txXfrm>
        <a:off x="1099993" y="2199744"/>
        <a:ext cx="5669101" cy="852711"/>
      </dsp:txXfrm>
    </dsp:sp>
    <dsp:sp modelId="{5CABDE4B-0492-48CC-80EF-0E8A1109EAA3}">
      <dsp:nvSpPr>
        <dsp:cNvPr id="0" name=""/>
        <dsp:cNvSpPr/>
      </dsp:nvSpPr>
      <dsp:spPr>
        <a:xfrm>
          <a:off x="1505532" y="3247686"/>
          <a:ext cx="6944011" cy="905558"/>
        </a:xfrm>
        <a:prstGeom prst="roundRect">
          <a:avLst>
            <a:gd name="adj" fmla="val 10000"/>
          </a:avLst>
        </a:prstGeom>
        <a:solidFill>
          <a:schemeClr val="accent4">
            <a:hueOff val="-3348577"/>
            <a:satOff val="20174"/>
            <a:lumOff val="1617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200" b="1" i="1" kern="1200" dirty="0"/>
            <a:t>9. El responsable del Archivo de Concentración, </a:t>
          </a:r>
          <a:r>
            <a:rPr lang="es-MX" sz="1200" kern="1200" dirty="0"/>
            <a:t> realiza la recolección de documentación de las áreas, hasta llegar a por lo menos una tonelada y media; cantidad estipulada en el convenio INP-CONALITEG, </a:t>
          </a:r>
          <a:r>
            <a:rPr lang="es-ES_tradnl" sz="1200" kern="1200"/>
            <a:t>con base a lo dispuesto en el Decreto Presidencial, promulgado el 21 de febrero del 2006</a:t>
          </a:r>
          <a:r>
            <a:rPr lang="es-MX" sz="1200" kern="1200"/>
            <a:t>, </a:t>
          </a:r>
          <a:r>
            <a:rPr lang="es-MX" sz="1200" kern="1200" dirty="0"/>
            <a:t>para realizar la solicitud de recolección.</a:t>
          </a:r>
        </a:p>
      </dsp:txBody>
      <dsp:txXfrm>
        <a:off x="1532055" y="3274209"/>
        <a:ext cx="5616509" cy="852512"/>
      </dsp:txXfrm>
    </dsp:sp>
    <dsp:sp modelId="{C6A5C3F6-24EC-4E41-B207-DF5E69AD859B}">
      <dsp:nvSpPr>
        <dsp:cNvPr id="0" name=""/>
        <dsp:cNvSpPr/>
      </dsp:nvSpPr>
      <dsp:spPr>
        <a:xfrm>
          <a:off x="1838561" y="4313768"/>
          <a:ext cx="6836053" cy="1518879"/>
        </a:xfrm>
        <a:prstGeom prst="roundRect">
          <a:avLst>
            <a:gd name="adj" fmla="val 10000"/>
          </a:avLst>
        </a:prstGeom>
        <a:solidFill>
          <a:schemeClr val="accent4">
            <a:hueOff val="-4464770"/>
            <a:satOff val="26899"/>
            <a:lumOff val="2156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200" b="1" i="1" kern="1200" dirty="0"/>
            <a:t>10. El responsable del Archivo de Concentración, </a:t>
          </a:r>
          <a:r>
            <a:rPr lang="es-MX" sz="1200" kern="1200" dirty="0"/>
            <a:t> solicita vía correo electrónico la solicitud de programación de recolección de documentación de desuso, al responsable del “Programa Recicla para Leer” perteneciente a la CONALITEG.</a:t>
          </a:r>
        </a:p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200" kern="1200" dirty="0"/>
            <a:t>La CONALITEG realiza la recolección del material de desuso </a:t>
          </a:r>
          <a:r>
            <a:rPr lang="es-MX" sz="1200" b="0" i="0" kern="1200" dirty="0"/>
            <a:t>el día y la hora que se programo; asimismo se procede a la protocolización del acta, para notificación al Archivo General de la Nación del resultado. </a:t>
          </a:r>
          <a:endParaRPr lang="es-MX" sz="1200" kern="1200" dirty="0"/>
        </a:p>
      </dsp:txBody>
      <dsp:txXfrm>
        <a:off x="1883047" y="4358254"/>
        <a:ext cx="5492438" cy="1429907"/>
      </dsp:txXfrm>
    </dsp:sp>
    <dsp:sp modelId="{FDBC48AB-27F2-4863-8630-74D7F06EF5E5}">
      <dsp:nvSpPr>
        <dsp:cNvPr id="0" name=""/>
        <dsp:cNvSpPr/>
      </dsp:nvSpPr>
      <dsp:spPr>
        <a:xfrm>
          <a:off x="6858426" y="548397"/>
          <a:ext cx="668783" cy="724544"/>
        </a:xfrm>
        <a:prstGeom prst="downArrow">
          <a:avLst>
            <a:gd name="adj1" fmla="val 55000"/>
            <a:gd name="adj2" fmla="val 45000"/>
          </a:avLst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4450" tIns="44450" rIns="44450" bIns="44450" numCol="1" spcCol="1270" anchor="ctr" anchorCtr="0">
          <a:noAutofit/>
        </a:bodyPr>
        <a:lstStyle/>
        <a:p>
          <a:pPr marL="0" lvl="0" indent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MX" sz="3500" kern="1200"/>
        </a:p>
      </dsp:txBody>
      <dsp:txXfrm>
        <a:off x="7008902" y="548397"/>
        <a:ext cx="367831" cy="559020"/>
      </dsp:txXfrm>
    </dsp:sp>
    <dsp:sp modelId="{5E3B1B07-C39D-49F5-BB24-713E928F1F20}">
      <dsp:nvSpPr>
        <dsp:cNvPr id="0" name=""/>
        <dsp:cNvSpPr/>
      </dsp:nvSpPr>
      <dsp:spPr>
        <a:xfrm>
          <a:off x="6730660" y="1656187"/>
          <a:ext cx="724544" cy="724544"/>
        </a:xfrm>
        <a:prstGeom prst="downArrow">
          <a:avLst>
            <a:gd name="adj1" fmla="val 55000"/>
            <a:gd name="adj2" fmla="val 45000"/>
          </a:avLst>
        </a:prstGeom>
        <a:solidFill>
          <a:schemeClr val="accent4">
            <a:tint val="40000"/>
            <a:alpha val="90000"/>
            <a:hueOff val="-1315237"/>
            <a:satOff val="7386"/>
            <a:lumOff val="469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MX" sz="3300" kern="1200"/>
        </a:p>
      </dsp:txBody>
      <dsp:txXfrm>
        <a:off x="6893682" y="1656187"/>
        <a:ext cx="398500" cy="545219"/>
      </dsp:txXfrm>
    </dsp:sp>
    <dsp:sp modelId="{9B781CFB-C3D4-4AFD-A622-E834AF903CDE}">
      <dsp:nvSpPr>
        <dsp:cNvPr id="0" name=""/>
        <dsp:cNvSpPr/>
      </dsp:nvSpPr>
      <dsp:spPr>
        <a:xfrm>
          <a:off x="7082469" y="2825925"/>
          <a:ext cx="724544" cy="724544"/>
        </a:xfrm>
        <a:prstGeom prst="downArrow">
          <a:avLst>
            <a:gd name="adj1" fmla="val 55000"/>
            <a:gd name="adj2" fmla="val 45000"/>
          </a:avLst>
        </a:prstGeom>
        <a:solidFill>
          <a:schemeClr val="accent4">
            <a:tint val="40000"/>
            <a:alpha val="90000"/>
            <a:hueOff val="-2630473"/>
            <a:satOff val="14771"/>
            <a:lumOff val="939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MX" sz="3300" kern="1200"/>
        </a:p>
      </dsp:txBody>
      <dsp:txXfrm>
        <a:off x="7245491" y="2825925"/>
        <a:ext cx="398500" cy="545219"/>
      </dsp:txXfrm>
    </dsp:sp>
    <dsp:sp modelId="{DD695DA8-8A57-47D0-8A2E-B37699CE8A94}">
      <dsp:nvSpPr>
        <dsp:cNvPr id="0" name=""/>
        <dsp:cNvSpPr/>
      </dsp:nvSpPr>
      <dsp:spPr>
        <a:xfrm>
          <a:off x="7621334" y="4006861"/>
          <a:ext cx="724544" cy="724544"/>
        </a:xfrm>
        <a:prstGeom prst="downArrow">
          <a:avLst>
            <a:gd name="adj1" fmla="val 55000"/>
            <a:gd name="adj2" fmla="val 45000"/>
          </a:avLst>
        </a:prstGeom>
        <a:solidFill>
          <a:schemeClr val="accent4">
            <a:tint val="40000"/>
            <a:alpha val="90000"/>
            <a:hueOff val="-3945710"/>
            <a:satOff val="22157"/>
            <a:lumOff val="1408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MX" sz="3300" kern="1200"/>
        </a:p>
      </dsp:txBody>
      <dsp:txXfrm>
        <a:off x="7784356" y="4006861"/>
        <a:ext cx="398500" cy="54521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852627-E650-4C78-9487-216FE05F8876}" type="datetimeFigureOut">
              <a:rPr lang="es-MX"/>
              <a:pPr>
                <a:defRPr/>
              </a:pPr>
              <a:t>11/01/2022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36D853-8643-4D98-927B-4FE2FDE7CBE1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06712E-3AF2-41C1-B30C-1078981A3737}" type="datetimeFigureOut">
              <a:rPr lang="es-MX"/>
              <a:pPr>
                <a:defRPr/>
              </a:pPr>
              <a:t>11/01/2022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BA98DD-A72F-4749-82D5-06FC7605E2FB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03858A-FF42-4FB2-88CA-B6BC71476688}" type="datetimeFigureOut">
              <a:rPr lang="es-MX"/>
              <a:pPr>
                <a:defRPr/>
              </a:pPr>
              <a:t>11/01/2022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0A1D2E-CBEE-4285-8F7C-29A153A7CF7E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8CCE42-84F3-4FED-B102-E78BA808223E}" type="datetimeFigureOut">
              <a:rPr lang="es-MX"/>
              <a:pPr>
                <a:defRPr/>
              </a:pPr>
              <a:t>11/01/2022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47E22A-1E82-491F-AF8F-A9A7CEE05C63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34F03C-AFA7-4984-AE0E-8D95DCFE710A}" type="datetimeFigureOut">
              <a:rPr lang="es-MX"/>
              <a:pPr>
                <a:defRPr/>
              </a:pPr>
              <a:t>11/01/2022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9CD612-3FAE-482C-9CEA-DE9743E18060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064D10-09E6-4CD7-B424-FA84626D8811}" type="datetimeFigureOut">
              <a:rPr lang="es-MX"/>
              <a:pPr>
                <a:defRPr/>
              </a:pPr>
              <a:t>11/01/2022</a:t>
            </a:fld>
            <a:endParaRPr lang="es-MX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026D21-6E1B-4D81-BDFE-79982F84A826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FBC728-8DD3-4BCD-8D96-B4DE8A7D3706}" type="datetimeFigureOut">
              <a:rPr lang="es-MX"/>
              <a:pPr>
                <a:defRPr/>
              </a:pPr>
              <a:t>11/01/2022</a:t>
            </a:fld>
            <a:endParaRPr lang="es-MX"/>
          </a:p>
        </p:txBody>
      </p:sp>
      <p:sp>
        <p:nvSpPr>
          <p:cNvPr id="8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9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EFAC73-4898-4581-9290-18D05CF4BCD7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38613A-1FAD-4613-BDFC-6933C677F0EE}" type="datetimeFigureOut">
              <a:rPr lang="es-MX"/>
              <a:pPr>
                <a:defRPr/>
              </a:pPr>
              <a:t>11/01/2022</a:t>
            </a:fld>
            <a:endParaRPr lang="es-MX"/>
          </a:p>
        </p:txBody>
      </p:sp>
      <p:sp>
        <p:nvSpPr>
          <p:cNvPr id="4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2C2334-6C88-4205-8850-4BB0A75502B8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46C8A2-0784-42EC-8963-F33A16DB6E10}" type="datetimeFigureOut">
              <a:rPr lang="es-MX"/>
              <a:pPr>
                <a:defRPr/>
              </a:pPr>
              <a:t>11/01/2022</a:t>
            </a:fld>
            <a:endParaRPr lang="es-MX"/>
          </a:p>
        </p:txBody>
      </p:sp>
      <p:sp>
        <p:nvSpPr>
          <p:cNvPr id="3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4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5E0FD4-08F8-479E-8998-E3EC44978832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06EA87-B211-4C06-8D64-E1F5EC668144}" type="datetimeFigureOut">
              <a:rPr lang="es-MX"/>
              <a:pPr>
                <a:defRPr/>
              </a:pPr>
              <a:t>11/01/2022</a:t>
            </a:fld>
            <a:endParaRPr lang="es-MX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FB32CA-6FAE-435D-8379-F2000D750C6A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MX" noProof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66C36A-7A24-4D85-8327-C3DABACF1241}" type="datetimeFigureOut">
              <a:rPr lang="es-MX"/>
              <a:pPr>
                <a:defRPr/>
              </a:pPr>
              <a:t>11/01/2022</a:t>
            </a:fld>
            <a:endParaRPr lang="es-MX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7028E4-E97D-46B0-AB0B-99EA2EB23E0D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1 Marcador de título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1027" name="2 Marcador de texto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48B57F0C-AAB6-4B87-B854-9EDFAA6826F6}" type="datetimeFigureOut">
              <a:rPr lang="es-MX"/>
              <a:pPr>
                <a:defRPr/>
              </a:pPr>
              <a:t>11/01/2022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320E5D4D-8B62-42A4-9E98-C16880A25576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MS PGothic" pitchFamily="34" charset="-128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1 Título"/>
          <p:cNvSpPr>
            <a:spLocks noGrp="1"/>
          </p:cNvSpPr>
          <p:nvPr>
            <p:ph type="ctrTitle"/>
          </p:nvPr>
        </p:nvSpPr>
        <p:spPr>
          <a:xfrm>
            <a:off x="285750" y="71438"/>
            <a:ext cx="8643938" cy="642937"/>
          </a:xfrm>
        </p:spPr>
        <p:txBody>
          <a:bodyPr/>
          <a:lstStyle/>
          <a:p>
            <a:pPr eaLnBrk="1" hangingPunct="1"/>
            <a:r>
              <a:rPr lang="es-MX" sz="3600"/>
              <a:t>Procedimiento de donación a la </a:t>
            </a:r>
            <a:r>
              <a:rPr lang="es-MX" sz="3600" b="1"/>
              <a:t>CONALITEG</a:t>
            </a:r>
          </a:p>
        </p:txBody>
      </p:sp>
      <p:graphicFrame>
        <p:nvGraphicFramePr>
          <p:cNvPr id="4" name="3 Diagrama"/>
          <p:cNvGraphicFramePr/>
          <p:nvPr>
            <p:extLst>
              <p:ext uri="{D42A27DB-BD31-4B8C-83A1-F6EECF244321}">
                <p14:modId xmlns:p14="http://schemas.microsoft.com/office/powerpoint/2010/main" val="2757055140"/>
              </p:ext>
            </p:extLst>
          </p:nvPr>
        </p:nvGraphicFramePr>
        <p:xfrm>
          <a:off x="357158" y="714356"/>
          <a:ext cx="8643998" cy="52864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1 Título"/>
          <p:cNvSpPr>
            <a:spLocks noGrp="1"/>
          </p:cNvSpPr>
          <p:nvPr>
            <p:ph type="ctrTitle"/>
          </p:nvPr>
        </p:nvSpPr>
        <p:spPr>
          <a:xfrm>
            <a:off x="285750" y="71438"/>
            <a:ext cx="8643938" cy="642937"/>
          </a:xfrm>
        </p:spPr>
        <p:txBody>
          <a:bodyPr/>
          <a:lstStyle/>
          <a:p>
            <a:pPr eaLnBrk="1" hangingPunct="1"/>
            <a:r>
              <a:rPr lang="es-MX" sz="3600"/>
              <a:t>Procedimiento de donación a la </a:t>
            </a:r>
            <a:r>
              <a:rPr lang="es-MX" sz="3600" b="1"/>
              <a:t>CONALITEG</a:t>
            </a:r>
          </a:p>
        </p:txBody>
      </p:sp>
      <p:graphicFrame>
        <p:nvGraphicFramePr>
          <p:cNvPr id="4" name="3 Diagrama"/>
          <p:cNvGraphicFramePr/>
          <p:nvPr>
            <p:extLst>
              <p:ext uri="{D42A27DB-BD31-4B8C-83A1-F6EECF244321}">
                <p14:modId xmlns:p14="http://schemas.microsoft.com/office/powerpoint/2010/main" val="163474830"/>
              </p:ext>
            </p:extLst>
          </p:nvPr>
        </p:nvGraphicFramePr>
        <p:xfrm>
          <a:off x="357158" y="620688"/>
          <a:ext cx="8643998" cy="61926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7" name="6 Conector curvado"/>
          <p:cNvCxnSpPr>
            <a:cxnSpLocks/>
          </p:cNvCxnSpPr>
          <p:nvPr/>
        </p:nvCxnSpPr>
        <p:spPr>
          <a:xfrm rot="10800000" flipV="1">
            <a:off x="5868144" y="2996952"/>
            <a:ext cx="792088" cy="254308"/>
          </a:xfrm>
          <a:prstGeom prst="curvedConnector3">
            <a:avLst>
              <a:gd name="adj1" fmla="val -106599"/>
            </a:avLst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346</TotalTime>
  <Words>466</Words>
  <Application>Microsoft Office PowerPoint</Application>
  <PresentationFormat>Presentación en pantalla (4:3)</PresentationFormat>
  <Paragraphs>16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6" baseType="lpstr">
      <vt:lpstr>MS PGothic</vt:lpstr>
      <vt:lpstr>Arial</vt:lpstr>
      <vt:lpstr>Calibri</vt:lpstr>
      <vt:lpstr>Tema de Office</vt:lpstr>
      <vt:lpstr>Procedimiento de donación a la CONALITEG</vt:lpstr>
      <vt:lpstr>Procedimiento de donación a la CONALITEG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Procedimiento de donación a la CONALITEG</dc:title>
  <dc:creator>Garnica</dc:creator>
  <cp:lastModifiedBy>11095JGARNICAD</cp:lastModifiedBy>
  <cp:revision>12</cp:revision>
  <dcterms:created xsi:type="dcterms:W3CDTF">2017-07-03T18:27:44Z</dcterms:created>
  <dcterms:modified xsi:type="dcterms:W3CDTF">2022-01-11T22:19:08Z</dcterms:modified>
</cp:coreProperties>
</file>